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7.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9.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11.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diagrams/data2.xml" ContentType="application/vnd.openxmlformats-officedocument.drawingml.diagramData+xml"/>
  <Override PartName="/ppt/diagrams/data4.xml" ContentType="application/vnd.openxmlformats-officedocument.drawingml.diagramData+xml"/>
  <Override PartName="/ppt/diagrams/data6.xml" ContentType="application/vnd.openxmlformats-officedocument.drawingml.diagramData+xml"/>
  <Override PartName="/ppt/diagrams/data8.xml" ContentType="application/vnd.openxmlformats-officedocument.drawingml.diagramData+xml"/>
  <Override PartName="/ppt/diagrams/data10.xml" ContentType="application/vnd.openxmlformats-officedocument.drawingml.diagramData+xml"/>
  <Override PartName="/ppt/diagrams/data12.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7"/>
  </p:notesMasterIdLst>
  <p:handoutMasterIdLst>
    <p:handoutMasterId r:id="rId28"/>
  </p:handoutMasterIdLst>
  <p:sldIdLst>
    <p:sldId id="257" r:id="rId5"/>
    <p:sldId id="317" r:id="rId6"/>
    <p:sldId id="277" r:id="rId7"/>
    <p:sldId id="392" r:id="rId8"/>
    <p:sldId id="406" r:id="rId9"/>
    <p:sldId id="416" r:id="rId10"/>
    <p:sldId id="395" r:id="rId11"/>
    <p:sldId id="415" r:id="rId12"/>
    <p:sldId id="407" r:id="rId13"/>
    <p:sldId id="403" r:id="rId14"/>
    <p:sldId id="408" r:id="rId15"/>
    <p:sldId id="409" r:id="rId16"/>
    <p:sldId id="410" r:id="rId17"/>
    <p:sldId id="412" r:id="rId18"/>
    <p:sldId id="398" r:id="rId19"/>
    <p:sldId id="321" r:id="rId20"/>
    <p:sldId id="389" r:id="rId21"/>
    <p:sldId id="400" r:id="rId22"/>
    <p:sldId id="404" r:id="rId23"/>
    <p:sldId id="411" r:id="rId24"/>
    <p:sldId id="393" r:id="rId25"/>
    <p:sldId id="3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67"/>
    <a:srgbClr val="CCE8DA"/>
    <a:srgbClr val="7AB428"/>
    <a:srgbClr val="64A234"/>
    <a:srgbClr val="CCC52C"/>
    <a:srgbClr val="BB4CD1"/>
    <a:srgbClr val="54D7DC"/>
    <a:srgbClr val="FFFF99"/>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8C0B0E-A73C-4BBA-BDBD-6AFF4BD43C7B}" v="106" dt="2022-04-19T04:23:06.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76" d="100"/>
          <a:sy n="76" d="100"/>
        </p:scale>
        <p:origin x="696" y="67"/>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_rels/data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_rels/data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diagrams/_rels/data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_rels/data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ata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image" Target="../media/image200.png"/></Relationships>
</file>

<file path=ppt/diagrams/_rels/data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3EA224-C7F1-40C0-9B8B-1D3DE1BC129D}" type="doc">
      <dgm:prSet loTypeId="urn:microsoft.com/office/officeart/2008/layout/VerticalCurvedList" loCatId="list" qsTypeId="urn:microsoft.com/office/officeart/2005/8/quickstyle/simple3" qsCatId="simple" csTypeId="urn:microsoft.com/office/officeart/2005/8/colors/accent2_3" csCatId="accent2" phldr="1"/>
      <dgm:spPr/>
      <dgm:t>
        <a:bodyPr/>
        <a:lstStyle/>
        <a:p>
          <a:endParaRPr lang="en-IN"/>
        </a:p>
      </dgm:t>
    </dgm:pt>
    <mc:AlternateContent xmlns:mc="http://schemas.openxmlformats.org/markup-compatibility/2006" xmlns:a14="http://schemas.microsoft.com/office/drawing/2010/main">
      <mc:Choice Requires="a14">
        <dgm:pt modelId="{3083CFE8-C047-4365-A44A-0119135B8A97}">
          <dgm:prSet custT="1"/>
          <dgm:spPr/>
          <dgm:t>
            <a:bodyPr/>
            <a:lstStyle/>
            <a:p>
              <a:pPr>
                <a:spcAft>
                  <a:spcPts val="0"/>
                </a:spcAft>
              </a:pPr>
              <a14:m>
                <m:oMathPara xmlns:m="http://schemas.openxmlformats.org/officeDocument/2006/math">
                  <m:oMathParaPr>
                    <m:jc m:val="centerGroup"/>
                  </m:oMathParaPr>
                  <m:oMath xmlns:m="http://schemas.openxmlformats.org/officeDocument/2006/math">
                    <m:sSub>
                      <m:sSubPr>
                        <m:ctrlPr>
                          <a:rPr lang="en-IN" sz="2400" i="1" kern="1200" smtClean="0">
                            <a:solidFill>
                              <a:prstClr val="black"/>
                            </a:solidFill>
                            <a:latin typeface="Cambria Math" panose="02040503050406030204" pitchFamily="18" charset="0"/>
                            <a:ea typeface="+mn-ea"/>
                            <a:cs typeface="+mn-cs"/>
                          </a:rPr>
                        </m:ctrlPr>
                      </m:sSubPr>
                      <m:e>
                        <m:r>
                          <a:rPr lang="en-IN" sz="2400" i="1" kern="1200">
                            <a:solidFill>
                              <a:prstClr val="black"/>
                            </a:solidFill>
                            <a:latin typeface="Cambria Math" panose="02040503050406030204" pitchFamily="18" charset="0"/>
                            <a:ea typeface="+mn-ea"/>
                            <a:cs typeface="+mn-cs"/>
                          </a:rPr>
                          <m:t>𝐷</m:t>
                        </m:r>
                      </m:e>
                      <m:sub>
                        <m:r>
                          <a:rPr lang="en-IN" sz="2400" i="1" kern="1200">
                            <a:solidFill>
                              <a:prstClr val="black"/>
                            </a:solidFill>
                            <a:latin typeface="Cambria Math" panose="02040503050406030204" pitchFamily="18" charset="0"/>
                            <a:ea typeface="+mn-ea"/>
                            <a:cs typeface="+mn-cs"/>
                          </a:rPr>
                          <m:t>𝑚</m:t>
                        </m:r>
                      </m:sub>
                    </m:sSub>
                    <m:r>
                      <a:rPr lang="en-IN" sz="2400" i="1" kern="1200">
                        <a:solidFill>
                          <a:prstClr val="black"/>
                        </a:solidFill>
                        <a:latin typeface="Cambria Math" panose="02040503050406030204" pitchFamily="18" charset="0"/>
                        <a:ea typeface="+mn-ea"/>
                        <a:cs typeface="+mn-cs"/>
                      </a:rPr>
                      <m:t>=</m:t>
                    </m:r>
                    <m:f>
                      <m:fPr>
                        <m:ctrlPr>
                          <a:rPr lang="en-IN" sz="2400" i="1" kern="1200">
                            <a:solidFill>
                              <a:prstClr val="black"/>
                            </a:solidFill>
                            <a:latin typeface="Cambria Math" panose="02040503050406030204" pitchFamily="18" charset="0"/>
                            <a:ea typeface="+mn-ea"/>
                            <a:cs typeface="+mn-cs"/>
                          </a:rPr>
                        </m:ctrlPr>
                      </m:fPr>
                      <m:num>
                        <m:r>
                          <a:rPr lang="en-IN" sz="2400" i="1" kern="1200">
                            <a:solidFill>
                              <a:prstClr val="black"/>
                            </a:solidFill>
                            <a:latin typeface="Cambria Math" panose="02040503050406030204" pitchFamily="18" charset="0"/>
                            <a:ea typeface="+mn-ea"/>
                            <a:cs typeface="+mn-cs"/>
                          </a:rPr>
                          <m:t>𝜕</m:t>
                        </m:r>
                        <m:r>
                          <a:rPr lang="en-IN" sz="2400" i="1" kern="1200">
                            <a:solidFill>
                              <a:prstClr val="black"/>
                            </a:solidFill>
                            <a:latin typeface="Cambria Math" panose="02040503050406030204" pitchFamily="18" charset="0"/>
                            <a:ea typeface="+mn-ea"/>
                            <a:cs typeface="+mn-cs"/>
                          </a:rPr>
                          <m:t>𝑓</m:t>
                        </m:r>
                      </m:num>
                      <m:den>
                        <m:r>
                          <a:rPr lang="en-IN" sz="2400" i="1" kern="1200">
                            <a:solidFill>
                              <a:prstClr val="black"/>
                            </a:solidFill>
                            <a:latin typeface="Cambria Math" panose="02040503050406030204" pitchFamily="18" charset="0"/>
                            <a:ea typeface="+mn-ea"/>
                            <a:cs typeface="+mn-cs"/>
                          </a:rPr>
                          <m:t>𝜕</m:t>
                        </m:r>
                        <m:r>
                          <a:rPr lang="en-IN" sz="2400" i="1" kern="1200">
                            <a:solidFill>
                              <a:prstClr val="black"/>
                            </a:solidFill>
                            <a:latin typeface="Cambria Math" panose="02040503050406030204" pitchFamily="18" charset="0"/>
                            <a:ea typeface="+mn-ea"/>
                            <a:cs typeface="+mn-cs"/>
                          </a:rPr>
                          <m:t>𝑚</m:t>
                        </m:r>
                      </m:den>
                    </m:f>
                    <m:r>
                      <a:rPr lang="en-IN" sz="2400" i="1" kern="1200">
                        <a:solidFill>
                          <a:prstClr val="black"/>
                        </a:solidFill>
                        <a:latin typeface="Cambria Math" panose="02040503050406030204" pitchFamily="18" charset="0"/>
                        <a:ea typeface="+mn-ea"/>
                        <a:cs typeface="+mn-cs"/>
                      </a:rPr>
                      <m:t>=</m:t>
                    </m:r>
                    <m:f>
                      <m:fPr>
                        <m:ctrlPr>
                          <a:rPr lang="en-IN" sz="2400" i="1" kern="1200">
                            <a:solidFill>
                              <a:prstClr val="black"/>
                            </a:solidFill>
                            <a:latin typeface="Cambria Math" panose="02040503050406030204" pitchFamily="18" charset="0"/>
                            <a:ea typeface="+mn-ea"/>
                            <a:cs typeface="+mn-cs"/>
                          </a:rPr>
                        </m:ctrlPr>
                      </m:fPr>
                      <m:num>
                        <m:r>
                          <a:rPr lang="en-IN" sz="2400" i="1" kern="1200">
                            <a:solidFill>
                              <a:prstClr val="black"/>
                            </a:solidFill>
                            <a:latin typeface="Cambria Math" panose="02040503050406030204" pitchFamily="18" charset="0"/>
                            <a:ea typeface="+mn-ea"/>
                            <a:cs typeface="+mn-cs"/>
                          </a:rPr>
                          <m:t>−2</m:t>
                        </m:r>
                      </m:num>
                      <m:den>
                        <m:r>
                          <a:rPr lang="en-IN" sz="2400" i="1" kern="1200">
                            <a:solidFill>
                              <a:prstClr val="black"/>
                            </a:solidFill>
                            <a:latin typeface="Cambria Math" panose="02040503050406030204" pitchFamily="18" charset="0"/>
                            <a:ea typeface="+mn-ea"/>
                            <a:cs typeface="+mn-cs"/>
                          </a:rPr>
                          <m:t>𝑛</m:t>
                        </m:r>
                      </m:den>
                    </m:f>
                    <m:nary>
                      <m:naryPr>
                        <m:chr m:val="∑"/>
                        <m:limLoc m:val="undOvr"/>
                        <m:ctrlPr>
                          <a:rPr lang="en-IN" sz="2400" i="1" kern="1200">
                            <a:solidFill>
                              <a:prstClr val="black"/>
                            </a:solidFill>
                            <a:latin typeface="Cambria Math" panose="02040503050406030204" pitchFamily="18" charset="0"/>
                            <a:ea typeface="+mn-ea"/>
                            <a:cs typeface="+mn-cs"/>
                          </a:rPr>
                        </m:ctrlPr>
                      </m:naryPr>
                      <m:sub>
                        <m:r>
                          <a:rPr lang="en-IN" sz="2400" i="1" kern="1200">
                            <a:solidFill>
                              <a:prstClr val="black"/>
                            </a:solidFill>
                            <a:latin typeface="Cambria Math" panose="02040503050406030204" pitchFamily="18" charset="0"/>
                            <a:ea typeface="+mn-ea"/>
                            <a:cs typeface="+mn-cs"/>
                          </a:rPr>
                          <m:t>𝑖</m:t>
                        </m:r>
                        <m:r>
                          <a:rPr lang="en-IN" sz="2400" i="1" kern="1200">
                            <a:solidFill>
                              <a:prstClr val="black"/>
                            </a:solidFill>
                            <a:latin typeface="Cambria Math" panose="02040503050406030204" pitchFamily="18" charset="0"/>
                            <a:ea typeface="+mn-ea"/>
                            <a:cs typeface="+mn-cs"/>
                          </a:rPr>
                          <m:t>=1</m:t>
                        </m:r>
                      </m:sub>
                      <m:sup>
                        <m:r>
                          <a:rPr lang="en-IN" sz="2400" i="1" kern="1200">
                            <a:solidFill>
                              <a:prstClr val="black"/>
                            </a:solidFill>
                            <a:latin typeface="Cambria Math" panose="02040503050406030204" pitchFamily="18" charset="0"/>
                            <a:ea typeface="+mn-ea"/>
                            <a:cs typeface="+mn-cs"/>
                          </a:rPr>
                          <m:t>𝑛</m:t>
                        </m:r>
                      </m:sup>
                      <m:e>
                        <m:sSub>
                          <m:sSubPr>
                            <m:ctrlPr>
                              <a:rPr lang="en-IN" sz="2400" i="1" kern="1200">
                                <a:solidFill>
                                  <a:prstClr val="black"/>
                                </a:solidFill>
                                <a:latin typeface="Cambria Math" panose="02040503050406030204" pitchFamily="18" charset="0"/>
                                <a:ea typeface="+mn-ea"/>
                                <a:cs typeface="+mn-cs"/>
                              </a:rPr>
                            </m:ctrlPr>
                          </m:sSubPr>
                          <m:e>
                            <m:r>
                              <a:rPr lang="en-IN" sz="2400" i="1" kern="1200">
                                <a:solidFill>
                                  <a:prstClr val="black"/>
                                </a:solidFill>
                                <a:latin typeface="Cambria Math" panose="02040503050406030204" pitchFamily="18" charset="0"/>
                                <a:ea typeface="+mn-ea"/>
                                <a:cs typeface="+mn-cs"/>
                              </a:rPr>
                              <m:t>𝑥</m:t>
                            </m:r>
                          </m:e>
                          <m:sub>
                            <m:r>
                              <a:rPr lang="en-IN" sz="2400" i="1" kern="1200">
                                <a:solidFill>
                                  <a:prstClr val="black"/>
                                </a:solidFill>
                                <a:latin typeface="Cambria Math" panose="02040503050406030204" pitchFamily="18" charset="0"/>
                                <a:ea typeface="+mn-ea"/>
                                <a:cs typeface="+mn-cs"/>
                              </a:rPr>
                              <m:t>𝑖</m:t>
                            </m:r>
                          </m:sub>
                        </m:sSub>
                        <m:d>
                          <m:dPr>
                            <m:ctrlPr>
                              <a:rPr lang="en-IN" sz="2400" i="1" kern="1200">
                                <a:solidFill>
                                  <a:prstClr val="black"/>
                                </a:solidFill>
                                <a:latin typeface="Cambria Math" panose="02040503050406030204" pitchFamily="18" charset="0"/>
                                <a:ea typeface="+mn-ea"/>
                                <a:cs typeface="+mn-cs"/>
                              </a:rPr>
                            </m:ctrlPr>
                          </m:dPr>
                          <m:e>
                            <m:sSub>
                              <m:sSubPr>
                                <m:ctrlPr>
                                  <a:rPr lang="en-IN" sz="2400" i="1" kern="1200">
                                    <a:solidFill>
                                      <a:prstClr val="black"/>
                                    </a:solidFill>
                                    <a:latin typeface="Cambria Math" panose="02040503050406030204" pitchFamily="18" charset="0"/>
                                    <a:ea typeface="+mn-ea"/>
                                    <a:cs typeface="+mn-cs"/>
                                  </a:rPr>
                                </m:ctrlPr>
                              </m:sSubPr>
                              <m:e>
                                <m:r>
                                  <a:rPr lang="en-IN" sz="2400" i="1" kern="1200">
                                    <a:solidFill>
                                      <a:prstClr val="black"/>
                                    </a:solidFill>
                                    <a:latin typeface="Cambria Math" panose="02040503050406030204" pitchFamily="18" charset="0"/>
                                    <a:ea typeface="+mn-ea"/>
                                    <a:cs typeface="+mn-cs"/>
                                  </a:rPr>
                                  <m:t>𝑦</m:t>
                                </m:r>
                              </m:e>
                              <m:sub>
                                <m:r>
                                  <a:rPr lang="en-IN" sz="2400" i="1" kern="1200">
                                    <a:solidFill>
                                      <a:prstClr val="black"/>
                                    </a:solidFill>
                                    <a:latin typeface="Cambria Math" panose="02040503050406030204" pitchFamily="18" charset="0"/>
                                    <a:ea typeface="+mn-ea"/>
                                    <a:cs typeface="+mn-cs"/>
                                  </a:rPr>
                                  <m:t>𝑖</m:t>
                                </m:r>
                              </m:sub>
                            </m:sSub>
                            <m:r>
                              <a:rPr lang="en-IN" sz="2400" i="1" kern="1200">
                                <a:solidFill>
                                  <a:prstClr val="black"/>
                                </a:solidFill>
                                <a:latin typeface="Cambria Math" panose="02040503050406030204" pitchFamily="18" charset="0"/>
                                <a:ea typeface="+mn-ea"/>
                                <a:cs typeface="+mn-cs"/>
                              </a:rPr>
                              <m:t>−</m:t>
                            </m:r>
                            <m:d>
                              <m:dPr>
                                <m:ctrlPr>
                                  <a:rPr lang="en-IN" sz="2400" i="1" kern="1200">
                                    <a:solidFill>
                                      <a:prstClr val="black"/>
                                    </a:solidFill>
                                    <a:latin typeface="Cambria Math" panose="02040503050406030204" pitchFamily="18" charset="0"/>
                                    <a:ea typeface="+mn-ea"/>
                                    <a:cs typeface="+mn-cs"/>
                                  </a:rPr>
                                </m:ctrlPr>
                              </m:dPr>
                              <m:e>
                                <m:r>
                                  <a:rPr lang="en-IN" sz="2400" i="1" kern="1200">
                                    <a:solidFill>
                                      <a:prstClr val="black"/>
                                    </a:solidFill>
                                    <a:latin typeface="Cambria Math" panose="02040503050406030204" pitchFamily="18" charset="0"/>
                                    <a:ea typeface="+mn-ea"/>
                                    <a:cs typeface="+mn-cs"/>
                                  </a:rPr>
                                  <m:t>𝑚</m:t>
                                </m:r>
                                <m:sSub>
                                  <m:sSubPr>
                                    <m:ctrlPr>
                                      <a:rPr lang="en-IN" sz="2400" i="1" kern="1200">
                                        <a:solidFill>
                                          <a:prstClr val="black"/>
                                        </a:solidFill>
                                        <a:latin typeface="Cambria Math" panose="02040503050406030204" pitchFamily="18" charset="0"/>
                                        <a:ea typeface="+mn-ea"/>
                                        <a:cs typeface="+mn-cs"/>
                                      </a:rPr>
                                    </m:ctrlPr>
                                  </m:sSubPr>
                                  <m:e>
                                    <m:r>
                                      <a:rPr lang="en-IN" sz="2400" i="1" kern="1200">
                                        <a:solidFill>
                                          <a:prstClr val="black"/>
                                        </a:solidFill>
                                        <a:latin typeface="Cambria Math" panose="02040503050406030204" pitchFamily="18" charset="0"/>
                                        <a:ea typeface="+mn-ea"/>
                                        <a:cs typeface="+mn-cs"/>
                                      </a:rPr>
                                      <m:t>𝑥</m:t>
                                    </m:r>
                                  </m:e>
                                  <m:sub>
                                    <m:r>
                                      <a:rPr lang="en-IN" sz="2400" i="1" kern="1200">
                                        <a:solidFill>
                                          <a:prstClr val="black"/>
                                        </a:solidFill>
                                        <a:latin typeface="Cambria Math" panose="02040503050406030204" pitchFamily="18" charset="0"/>
                                        <a:ea typeface="+mn-ea"/>
                                        <a:cs typeface="+mn-cs"/>
                                      </a:rPr>
                                      <m:t>𝑖</m:t>
                                    </m:r>
                                  </m:sub>
                                </m:sSub>
                                <m:r>
                                  <a:rPr lang="en-IN" sz="2400" i="1" kern="1200">
                                    <a:solidFill>
                                      <a:prstClr val="black"/>
                                    </a:solidFill>
                                    <a:latin typeface="Cambria Math" panose="02040503050406030204" pitchFamily="18" charset="0"/>
                                    <a:ea typeface="+mn-ea"/>
                                    <a:cs typeface="+mn-cs"/>
                                  </a:rPr>
                                  <m:t>+</m:t>
                                </m:r>
                                <m:r>
                                  <a:rPr lang="en-IN" sz="2400" i="1" kern="1200">
                                    <a:solidFill>
                                      <a:prstClr val="black"/>
                                    </a:solidFill>
                                    <a:latin typeface="Cambria Math" panose="02040503050406030204" pitchFamily="18" charset="0"/>
                                    <a:ea typeface="+mn-ea"/>
                                    <a:cs typeface="+mn-cs"/>
                                  </a:rPr>
                                  <m:t>𝑐</m:t>
                                </m:r>
                              </m:e>
                            </m:d>
                          </m:e>
                        </m:d>
                      </m:e>
                    </m:nary>
                  </m:oMath>
                </m:oMathPara>
              </a14:m>
              <a:endParaRPr lang="en-IN" sz="2400" i="1" kern="1200" dirty="0">
                <a:solidFill>
                  <a:prstClr val="black"/>
                </a:solidFill>
                <a:latin typeface="Cambria Math" panose="02040503050406030204" pitchFamily="18" charset="0"/>
                <a:ea typeface="+mn-ea"/>
                <a:cs typeface="+mn-cs"/>
              </a:endParaRPr>
            </a:p>
          </dgm:t>
        </dgm:pt>
      </mc:Choice>
      <mc:Fallback xmlns="">
        <dgm:pt modelId="{3083CFE8-C047-4365-A44A-0119135B8A97}">
          <dgm:prSet custT="1"/>
          <dgm:spPr/>
          <dgm:t>
            <a:bodyPr/>
            <a:lstStyle/>
            <a:p>
              <a:pPr>
                <a:spcAft>
                  <a:spcPts val="0"/>
                </a:spcAft>
              </a:pPr>
              <a:r>
                <a:rPr lang="en-IN" sz="2400" i="0" kern="1200">
                  <a:solidFill>
                    <a:prstClr val="black"/>
                  </a:solidFill>
                  <a:latin typeface="Cambria Math" panose="02040503050406030204" pitchFamily="18" charset="0"/>
                  <a:ea typeface="+mn-ea"/>
                  <a:cs typeface="+mn-cs"/>
                </a:rPr>
                <a:t>𝐷_𝑚=𝜕𝑓/𝜕𝑚=(−2)/𝑛 ∑1_(𝑖=1)^𝑛▒〖𝑥_𝑖 (𝑦_𝑖−(𝑚𝑥_𝑖+𝑐)) 〗</a:t>
              </a:r>
              <a:endParaRPr lang="en-IN" sz="2400" i="1" kern="1200" dirty="0">
                <a:solidFill>
                  <a:prstClr val="black"/>
                </a:solidFill>
                <a:latin typeface="Cambria Math" panose="02040503050406030204" pitchFamily="18" charset="0"/>
                <a:ea typeface="+mn-ea"/>
                <a:cs typeface="+mn-cs"/>
              </a:endParaRPr>
            </a:p>
          </dgm:t>
        </dgm:pt>
      </mc:Fallback>
    </mc:AlternateContent>
    <dgm:pt modelId="{6BD1B85D-2B81-4D2F-9254-2CF4BB2BA21A}" type="parTrans" cxnId="{45A9C872-0507-41BC-B785-8F59195107B0}">
      <dgm:prSet/>
      <dgm:spPr/>
      <dgm:t>
        <a:bodyPr/>
        <a:lstStyle/>
        <a:p>
          <a:endParaRPr lang="en-IN"/>
        </a:p>
      </dgm:t>
    </dgm:pt>
    <dgm:pt modelId="{FD2E56CE-AED4-4497-995A-E72A14FA8126}" type="sibTrans" cxnId="{45A9C872-0507-41BC-B785-8F59195107B0}">
      <dgm:prSet/>
      <dgm:spPr/>
      <dgm:t>
        <a:bodyPr/>
        <a:lstStyle/>
        <a:p>
          <a:endParaRPr lang="en-IN"/>
        </a:p>
      </dgm:t>
    </dgm:pt>
    <mc:AlternateContent xmlns:mc="http://schemas.openxmlformats.org/markup-compatibility/2006" xmlns:a14="http://schemas.microsoft.com/office/drawing/2010/main">
      <mc:Choice Requires="a14">
        <dgm:pt modelId="{CB9BD30C-772E-4DFB-BC2F-47562C67E801}">
          <dgm:prSet custT="1"/>
          <dgm:spPr/>
          <dgm:t>
            <a:bodyPr/>
            <a:lstStyle/>
            <a:p>
              <a:pPr/>
              <a14:m>
                <m:oMathPara xmlns:m="http://schemas.openxmlformats.org/officeDocument/2006/math">
                  <m:oMathParaPr>
                    <m:jc m:val="centerGroup"/>
                  </m:oMathParaPr>
                  <m:oMath xmlns:m="http://schemas.openxmlformats.org/officeDocument/2006/math">
                    <m:r>
                      <a:rPr lang="en-IN" sz="2400" i="1" kern="1200" smtClean="0">
                        <a:solidFill>
                          <a:prstClr val="black"/>
                        </a:solidFill>
                        <a:latin typeface="Cambria Math" panose="02040503050406030204" pitchFamily="18" charset="0"/>
                        <a:ea typeface="+mn-ea"/>
                        <a:cs typeface="+mn-cs"/>
                      </a:rPr>
                      <m:t>𝑚</m:t>
                    </m:r>
                    <m:r>
                      <a:rPr lang="en-IN" sz="2400" i="1" kern="1200" smtClean="0">
                        <a:solidFill>
                          <a:prstClr val="black"/>
                        </a:solidFill>
                        <a:latin typeface="Cambria Math" panose="02040503050406030204" pitchFamily="18" charset="0"/>
                        <a:ea typeface="+mn-ea"/>
                        <a:cs typeface="+mn-cs"/>
                      </a:rPr>
                      <m:t>=</m:t>
                    </m:r>
                    <m:r>
                      <a:rPr lang="en-IN" sz="2400" i="1" kern="1200" smtClean="0">
                        <a:solidFill>
                          <a:prstClr val="black"/>
                        </a:solidFill>
                        <a:latin typeface="Cambria Math" panose="02040503050406030204" pitchFamily="18" charset="0"/>
                        <a:ea typeface="+mn-ea"/>
                        <a:cs typeface="+mn-cs"/>
                      </a:rPr>
                      <m:t>𝑚</m:t>
                    </m:r>
                    <m:r>
                      <a:rPr lang="en-IN" sz="2400" i="1" kern="1200" smtClean="0">
                        <a:solidFill>
                          <a:prstClr val="black"/>
                        </a:solidFill>
                        <a:latin typeface="Cambria Math" panose="02040503050406030204" pitchFamily="18" charset="0"/>
                        <a:ea typeface="+mn-ea"/>
                        <a:cs typeface="+mn-cs"/>
                      </a:rPr>
                      <m:t>−</m:t>
                    </m:r>
                    <m:r>
                      <a:rPr lang="en-IN" sz="2400" i="1" kern="1200" smtClean="0">
                        <a:solidFill>
                          <a:prstClr val="black"/>
                        </a:solidFill>
                        <a:latin typeface="Cambria Math" panose="02040503050406030204" pitchFamily="18" charset="0"/>
                        <a:ea typeface="+mn-ea"/>
                        <a:cs typeface="+mn-cs"/>
                      </a:rPr>
                      <m:t>𝛼</m:t>
                    </m:r>
                    <m:r>
                      <a:rPr lang="en-IN" sz="2400" i="1" kern="1200" smtClean="0">
                        <a:solidFill>
                          <a:prstClr val="black"/>
                        </a:solidFill>
                        <a:latin typeface="Cambria Math" panose="02040503050406030204" pitchFamily="18" charset="0"/>
                        <a:ea typeface="+mn-ea"/>
                        <a:cs typeface="+mn-cs"/>
                      </a:rPr>
                      <m:t>∗</m:t>
                    </m:r>
                    <m:sSub>
                      <m:sSubPr>
                        <m:ctrlPr>
                          <a:rPr lang="en-IN" sz="2400" i="1" kern="1200">
                            <a:solidFill>
                              <a:prstClr val="black"/>
                            </a:solidFill>
                            <a:latin typeface="Cambria Math" panose="02040503050406030204" pitchFamily="18" charset="0"/>
                            <a:ea typeface="+mn-ea"/>
                            <a:cs typeface="+mn-cs"/>
                          </a:rPr>
                        </m:ctrlPr>
                      </m:sSubPr>
                      <m:e>
                        <m:r>
                          <a:rPr lang="en-IN" sz="2400" i="1" kern="1200">
                            <a:solidFill>
                              <a:prstClr val="black"/>
                            </a:solidFill>
                            <a:latin typeface="Cambria Math" panose="02040503050406030204" pitchFamily="18" charset="0"/>
                            <a:ea typeface="+mn-ea"/>
                            <a:cs typeface="+mn-cs"/>
                          </a:rPr>
                          <m:t>𝐷</m:t>
                        </m:r>
                      </m:e>
                      <m:sub>
                        <m:r>
                          <a:rPr lang="en-IN" sz="2400" i="1" kern="1200">
                            <a:solidFill>
                              <a:prstClr val="black"/>
                            </a:solidFill>
                            <a:latin typeface="Cambria Math" panose="02040503050406030204" pitchFamily="18" charset="0"/>
                            <a:ea typeface="+mn-ea"/>
                            <a:cs typeface="+mn-cs"/>
                          </a:rPr>
                          <m:t>𝑚</m:t>
                        </m:r>
                      </m:sub>
                    </m:sSub>
                  </m:oMath>
                </m:oMathPara>
              </a14:m>
              <a:endParaRPr lang="en-IN" sz="2400" i="1" kern="1200" dirty="0">
                <a:solidFill>
                  <a:prstClr val="black"/>
                </a:solidFill>
                <a:latin typeface="Cambria Math" panose="02040503050406030204" pitchFamily="18" charset="0"/>
                <a:ea typeface="+mn-ea"/>
                <a:cs typeface="+mn-cs"/>
              </a:endParaRPr>
            </a:p>
          </dgm:t>
        </dgm:pt>
      </mc:Choice>
      <mc:Fallback xmlns="">
        <dgm:pt modelId="{CB9BD30C-772E-4DFB-BC2F-47562C67E801}">
          <dgm:prSet custT="1"/>
          <dgm:spPr/>
          <dgm:t>
            <a:bodyPr/>
            <a:lstStyle/>
            <a:p>
              <a:r>
                <a:rPr lang="en-IN" sz="2400" i="0" kern="1200">
                  <a:solidFill>
                    <a:prstClr val="black"/>
                  </a:solidFill>
                  <a:latin typeface="Cambria Math" panose="02040503050406030204" pitchFamily="18" charset="0"/>
                  <a:ea typeface="+mn-ea"/>
                  <a:cs typeface="+mn-cs"/>
                </a:rPr>
                <a:t>𝑚=𝑚−𝛼∗𝐷_𝑚</a:t>
              </a:r>
              <a:endParaRPr lang="en-IN" sz="2400" i="1" kern="1200" dirty="0">
                <a:solidFill>
                  <a:prstClr val="black"/>
                </a:solidFill>
                <a:latin typeface="Cambria Math" panose="02040503050406030204" pitchFamily="18" charset="0"/>
                <a:ea typeface="+mn-ea"/>
                <a:cs typeface="+mn-cs"/>
              </a:endParaRPr>
            </a:p>
          </dgm:t>
        </dgm:pt>
      </mc:Fallback>
    </mc:AlternateContent>
    <dgm:pt modelId="{FA319890-8800-4A28-BF20-0F30BF78FCD1}" type="parTrans" cxnId="{3019F67D-BE59-4D94-ACA4-822EA5084E14}">
      <dgm:prSet/>
      <dgm:spPr/>
      <dgm:t>
        <a:bodyPr/>
        <a:lstStyle/>
        <a:p>
          <a:endParaRPr lang="en-IN"/>
        </a:p>
      </dgm:t>
    </dgm:pt>
    <dgm:pt modelId="{E28B8259-AA36-45D0-BA90-FBAC9E65A9CE}" type="sibTrans" cxnId="{3019F67D-BE59-4D94-ACA4-822EA5084E14}">
      <dgm:prSet/>
      <dgm:spPr/>
      <dgm:t>
        <a:bodyPr/>
        <a:lstStyle/>
        <a:p>
          <a:endParaRPr lang="en-IN"/>
        </a:p>
      </dgm:t>
    </dgm:pt>
    <dgm:pt modelId="{34E43084-E783-49B1-8AF4-91D3F80C7264}" type="pres">
      <dgm:prSet presAssocID="{943EA224-C7F1-40C0-9B8B-1D3DE1BC129D}" presName="Name0" presStyleCnt="0">
        <dgm:presLayoutVars>
          <dgm:chMax val="7"/>
          <dgm:chPref val="7"/>
          <dgm:dir/>
        </dgm:presLayoutVars>
      </dgm:prSet>
      <dgm:spPr/>
    </dgm:pt>
    <dgm:pt modelId="{E6AF5D00-1340-470F-B169-DDCFA0346D00}" type="pres">
      <dgm:prSet presAssocID="{943EA224-C7F1-40C0-9B8B-1D3DE1BC129D}" presName="Name1" presStyleCnt="0"/>
      <dgm:spPr/>
    </dgm:pt>
    <dgm:pt modelId="{CD3FCF39-4786-4843-8C4E-B2CEBD66C96F}" type="pres">
      <dgm:prSet presAssocID="{943EA224-C7F1-40C0-9B8B-1D3DE1BC129D}" presName="cycle" presStyleCnt="0"/>
      <dgm:spPr/>
    </dgm:pt>
    <dgm:pt modelId="{ABC3A939-164E-4F7A-99C6-EF43CCE92374}" type="pres">
      <dgm:prSet presAssocID="{943EA224-C7F1-40C0-9B8B-1D3DE1BC129D}" presName="srcNode" presStyleLbl="node1" presStyleIdx="0" presStyleCnt="2"/>
      <dgm:spPr/>
    </dgm:pt>
    <dgm:pt modelId="{2FDD6E12-D911-498A-AD03-4ACBBB96DCA1}" type="pres">
      <dgm:prSet presAssocID="{943EA224-C7F1-40C0-9B8B-1D3DE1BC129D}" presName="conn" presStyleLbl="parChTrans1D2" presStyleIdx="0" presStyleCnt="1"/>
      <dgm:spPr/>
    </dgm:pt>
    <dgm:pt modelId="{DF7FFD02-3FF3-45C0-8802-CEFEF720A1FA}" type="pres">
      <dgm:prSet presAssocID="{943EA224-C7F1-40C0-9B8B-1D3DE1BC129D}" presName="extraNode" presStyleLbl="node1" presStyleIdx="0" presStyleCnt="2"/>
      <dgm:spPr/>
    </dgm:pt>
    <dgm:pt modelId="{AB66C1F5-2FB5-4ACA-AB47-A6C22500199F}" type="pres">
      <dgm:prSet presAssocID="{943EA224-C7F1-40C0-9B8B-1D3DE1BC129D}" presName="dstNode" presStyleLbl="node1" presStyleIdx="0" presStyleCnt="2"/>
      <dgm:spPr/>
    </dgm:pt>
    <dgm:pt modelId="{0675232B-2420-43CD-9E35-81CE134B6708}" type="pres">
      <dgm:prSet presAssocID="{3083CFE8-C047-4365-A44A-0119135B8A97}" presName="text_1" presStyleLbl="node1" presStyleIdx="0" presStyleCnt="2">
        <dgm:presLayoutVars>
          <dgm:bulletEnabled val="1"/>
        </dgm:presLayoutVars>
      </dgm:prSet>
      <dgm:spPr/>
    </dgm:pt>
    <dgm:pt modelId="{4FADFC45-2BCC-49C1-B417-6BE9747A5AC0}" type="pres">
      <dgm:prSet presAssocID="{3083CFE8-C047-4365-A44A-0119135B8A97}" presName="accent_1" presStyleCnt="0"/>
      <dgm:spPr/>
    </dgm:pt>
    <dgm:pt modelId="{E54F8A2D-0D7E-4856-A130-349BABF261EE}" type="pres">
      <dgm:prSet presAssocID="{3083CFE8-C047-4365-A44A-0119135B8A97}" presName="accentRepeatNode" presStyleLbl="solidFgAcc1" presStyleIdx="0" presStyleCnt="2"/>
      <dgm:spPr/>
    </dgm:pt>
    <dgm:pt modelId="{FF196585-F634-4C52-952C-24B5B13DBF68}" type="pres">
      <dgm:prSet presAssocID="{CB9BD30C-772E-4DFB-BC2F-47562C67E801}" presName="text_2" presStyleLbl="node1" presStyleIdx="1" presStyleCnt="2">
        <dgm:presLayoutVars>
          <dgm:bulletEnabled val="1"/>
        </dgm:presLayoutVars>
      </dgm:prSet>
      <dgm:spPr/>
    </dgm:pt>
    <dgm:pt modelId="{7F5A8329-5B26-4D91-82DA-192B546D567F}" type="pres">
      <dgm:prSet presAssocID="{CB9BD30C-772E-4DFB-BC2F-47562C67E801}" presName="accent_2" presStyleCnt="0"/>
      <dgm:spPr/>
    </dgm:pt>
    <dgm:pt modelId="{8B5AD9DA-037D-4B2A-8561-8AA1545C6299}" type="pres">
      <dgm:prSet presAssocID="{CB9BD30C-772E-4DFB-BC2F-47562C67E801}" presName="accentRepeatNode" presStyleLbl="solidFgAcc1" presStyleIdx="1" presStyleCnt="2"/>
      <dgm:spPr/>
    </dgm:pt>
  </dgm:ptLst>
  <dgm:cxnLst>
    <dgm:cxn modelId="{C23F6D22-F2C8-4762-8AA7-C0D8BBDE6DA8}" type="presOf" srcId="{3083CFE8-C047-4365-A44A-0119135B8A97}" destId="{0675232B-2420-43CD-9E35-81CE134B6708}" srcOrd="0" destOrd="0" presId="urn:microsoft.com/office/officeart/2008/layout/VerticalCurvedList"/>
    <dgm:cxn modelId="{79F6D234-3E91-42A8-86F4-2F0B72392043}" type="presOf" srcId="{CB9BD30C-772E-4DFB-BC2F-47562C67E801}" destId="{FF196585-F634-4C52-952C-24B5B13DBF68}" srcOrd="0" destOrd="0" presId="urn:microsoft.com/office/officeart/2008/layout/VerticalCurvedList"/>
    <dgm:cxn modelId="{45A9C872-0507-41BC-B785-8F59195107B0}" srcId="{943EA224-C7F1-40C0-9B8B-1D3DE1BC129D}" destId="{3083CFE8-C047-4365-A44A-0119135B8A97}" srcOrd="0" destOrd="0" parTransId="{6BD1B85D-2B81-4D2F-9254-2CF4BB2BA21A}" sibTransId="{FD2E56CE-AED4-4497-995A-E72A14FA8126}"/>
    <dgm:cxn modelId="{3019F67D-BE59-4D94-ACA4-822EA5084E14}" srcId="{943EA224-C7F1-40C0-9B8B-1D3DE1BC129D}" destId="{CB9BD30C-772E-4DFB-BC2F-47562C67E801}" srcOrd="1" destOrd="0" parTransId="{FA319890-8800-4A28-BF20-0F30BF78FCD1}" sibTransId="{E28B8259-AA36-45D0-BA90-FBAC9E65A9CE}"/>
    <dgm:cxn modelId="{840162A8-8743-46FD-8D05-4BED46EAA81D}" type="presOf" srcId="{FD2E56CE-AED4-4497-995A-E72A14FA8126}" destId="{2FDD6E12-D911-498A-AD03-4ACBBB96DCA1}" srcOrd="0" destOrd="0" presId="urn:microsoft.com/office/officeart/2008/layout/VerticalCurvedList"/>
    <dgm:cxn modelId="{F5F5A3C9-7A7E-4F99-8774-2B795FFEF5E0}" type="presOf" srcId="{943EA224-C7F1-40C0-9B8B-1D3DE1BC129D}" destId="{34E43084-E783-49B1-8AF4-91D3F80C7264}" srcOrd="0" destOrd="0" presId="urn:microsoft.com/office/officeart/2008/layout/VerticalCurvedList"/>
    <dgm:cxn modelId="{62F63E89-BF41-45F6-B6E8-680A59713771}" type="presParOf" srcId="{34E43084-E783-49B1-8AF4-91D3F80C7264}" destId="{E6AF5D00-1340-470F-B169-DDCFA0346D00}" srcOrd="0" destOrd="0" presId="urn:microsoft.com/office/officeart/2008/layout/VerticalCurvedList"/>
    <dgm:cxn modelId="{7BD215D2-F22C-4D71-87CE-8DF7DE81A9FF}" type="presParOf" srcId="{E6AF5D00-1340-470F-B169-DDCFA0346D00}" destId="{CD3FCF39-4786-4843-8C4E-B2CEBD66C96F}" srcOrd="0" destOrd="0" presId="urn:microsoft.com/office/officeart/2008/layout/VerticalCurvedList"/>
    <dgm:cxn modelId="{1F464D41-E965-4054-9041-72F75B182482}" type="presParOf" srcId="{CD3FCF39-4786-4843-8C4E-B2CEBD66C96F}" destId="{ABC3A939-164E-4F7A-99C6-EF43CCE92374}" srcOrd="0" destOrd="0" presId="urn:microsoft.com/office/officeart/2008/layout/VerticalCurvedList"/>
    <dgm:cxn modelId="{F8A77228-7612-475B-B3E4-047254173632}" type="presParOf" srcId="{CD3FCF39-4786-4843-8C4E-B2CEBD66C96F}" destId="{2FDD6E12-D911-498A-AD03-4ACBBB96DCA1}" srcOrd="1" destOrd="0" presId="urn:microsoft.com/office/officeart/2008/layout/VerticalCurvedList"/>
    <dgm:cxn modelId="{29BFAC51-E2B6-494A-B4E3-A5C64A1E1378}" type="presParOf" srcId="{CD3FCF39-4786-4843-8C4E-B2CEBD66C96F}" destId="{DF7FFD02-3FF3-45C0-8802-CEFEF720A1FA}" srcOrd="2" destOrd="0" presId="urn:microsoft.com/office/officeart/2008/layout/VerticalCurvedList"/>
    <dgm:cxn modelId="{B2097EB4-90B9-447B-BB06-5546211EC36F}" type="presParOf" srcId="{CD3FCF39-4786-4843-8C4E-B2CEBD66C96F}" destId="{AB66C1F5-2FB5-4ACA-AB47-A6C22500199F}" srcOrd="3" destOrd="0" presId="urn:microsoft.com/office/officeart/2008/layout/VerticalCurvedList"/>
    <dgm:cxn modelId="{4F9F482F-7537-4B68-BB8F-35E33FF460B9}" type="presParOf" srcId="{E6AF5D00-1340-470F-B169-DDCFA0346D00}" destId="{0675232B-2420-43CD-9E35-81CE134B6708}" srcOrd="1" destOrd="0" presId="urn:microsoft.com/office/officeart/2008/layout/VerticalCurvedList"/>
    <dgm:cxn modelId="{667211A8-1272-45A5-8D02-D1C3377805BD}" type="presParOf" srcId="{E6AF5D00-1340-470F-B169-DDCFA0346D00}" destId="{4FADFC45-2BCC-49C1-B417-6BE9747A5AC0}" srcOrd="2" destOrd="0" presId="urn:microsoft.com/office/officeart/2008/layout/VerticalCurvedList"/>
    <dgm:cxn modelId="{4B9A0BAD-80F0-49C4-B134-E9E9F16B05C9}" type="presParOf" srcId="{4FADFC45-2BCC-49C1-B417-6BE9747A5AC0}" destId="{E54F8A2D-0D7E-4856-A130-349BABF261EE}" srcOrd="0" destOrd="0" presId="urn:microsoft.com/office/officeart/2008/layout/VerticalCurvedList"/>
    <dgm:cxn modelId="{C0C6EE7C-1C6C-48AD-B6D5-C486BF887627}" type="presParOf" srcId="{E6AF5D00-1340-470F-B169-DDCFA0346D00}" destId="{FF196585-F634-4C52-952C-24B5B13DBF68}" srcOrd="3" destOrd="0" presId="urn:microsoft.com/office/officeart/2008/layout/VerticalCurvedList"/>
    <dgm:cxn modelId="{8EF561FC-8AE0-4644-9864-4DBD9A41301E}" type="presParOf" srcId="{E6AF5D00-1340-470F-B169-DDCFA0346D00}" destId="{7F5A8329-5B26-4D91-82DA-192B546D567F}" srcOrd="4" destOrd="0" presId="urn:microsoft.com/office/officeart/2008/layout/VerticalCurvedList"/>
    <dgm:cxn modelId="{5471D85A-C4FF-4772-9C3F-5635D165F5D6}" type="presParOf" srcId="{7F5A8329-5B26-4D91-82DA-192B546D567F}" destId="{8B5AD9DA-037D-4B2A-8561-8AA1545C629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237D2F-9DA7-44B1-987E-BACDCBC93917}" type="doc">
      <dgm:prSet loTypeId="urn:microsoft.com/office/officeart/2005/8/layout/hProcess9" loCatId="process" qsTypeId="urn:microsoft.com/office/officeart/2005/8/quickstyle/simple1" qsCatId="simple" csTypeId="urn:microsoft.com/office/officeart/2005/8/colors/accent4_2" csCatId="accent4"/>
      <dgm:spPr/>
      <dgm:t>
        <a:bodyPr/>
        <a:lstStyle/>
        <a:p>
          <a:endParaRPr lang="en-IN"/>
        </a:p>
      </dgm:t>
    </dgm:pt>
    <dgm:pt modelId="{C1CD6A8B-9F93-4EBD-9B69-9AFE34552566}">
      <dgm:prSet/>
      <dgm:spPr>
        <a:blipFill>
          <a:blip xmlns:r="http://schemas.openxmlformats.org/officeDocument/2006/relationships" r:embed="rId1"/>
          <a:stretch>
            <a:fillRect/>
          </a:stretch>
        </a:blipFill>
      </dgm:spPr>
      <dgm:t>
        <a:bodyPr/>
        <a:lstStyle/>
        <a:p>
          <a:r>
            <a:rPr lang="en-IN">
              <a:noFill/>
            </a:rPr>
            <a:t> </a:t>
          </a:r>
        </a:p>
      </dgm:t>
    </dgm:pt>
    <dgm:pt modelId="{02D7A918-EAE4-42B5-BC19-C100D6A7386E}" type="parTrans" cxnId="{6540A2DD-0013-4C8B-909C-4531FFFDFDBD}">
      <dgm:prSet/>
      <dgm:spPr/>
      <dgm:t>
        <a:bodyPr/>
        <a:lstStyle/>
        <a:p>
          <a:endParaRPr lang="en-IN"/>
        </a:p>
      </dgm:t>
    </dgm:pt>
    <dgm:pt modelId="{D64FA649-5BBA-48B5-80F0-C2821E470D5C}" type="sibTrans" cxnId="{6540A2DD-0013-4C8B-909C-4531FFFDFDBD}">
      <dgm:prSet/>
      <dgm:spPr/>
      <dgm:t>
        <a:bodyPr/>
        <a:lstStyle/>
        <a:p>
          <a:endParaRPr lang="en-IN"/>
        </a:p>
      </dgm:t>
    </dgm:pt>
    <dgm:pt modelId="{08C82F3B-B7B7-4A5E-96BB-DC960C06FB4F}">
      <dgm:prSet/>
      <dgm:spPr>
        <a:blipFill>
          <a:blip xmlns:r="http://schemas.openxmlformats.org/officeDocument/2006/relationships" r:embed="rId2"/>
          <a:stretch>
            <a:fillRect/>
          </a:stretch>
        </a:blipFill>
      </dgm:spPr>
      <dgm:t>
        <a:bodyPr/>
        <a:lstStyle/>
        <a:p>
          <a:r>
            <a:rPr lang="en-IN">
              <a:noFill/>
            </a:rPr>
            <a:t> </a:t>
          </a:r>
        </a:p>
      </dgm:t>
    </dgm:pt>
    <dgm:pt modelId="{9AC07AC8-54E8-4150-B026-64E7A82DAB04}" type="parTrans" cxnId="{47D24895-B15A-477D-ABC2-6948BDCCBCE2}">
      <dgm:prSet/>
      <dgm:spPr/>
      <dgm:t>
        <a:bodyPr/>
        <a:lstStyle/>
        <a:p>
          <a:endParaRPr lang="en-IN"/>
        </a:p>
      </dgm:t>
    </dgm:pt>
    <dgm:pt modelId="{669B7DAD-AAC4-44A3-B946-2A0A86109A2F}" type="sibTrans" cxnId="{47D24895-B15A-477D-ABC2-6948BDCCBCE2}">
      <dgm:prSet/>
      <dgm:spPr/>
      <dgm:t>
        <a:bodyPr/>
        <a:lstStyle/>
        <a:p>
          <a:endParaRPr lang="en-IN"/>
        </a:p>
      </dgm:t>
    </dgm:pt>
    <dgm:pt modelId="{8813EEEA-82CB-4C09-9BC7-03796695DA21}">
      <dgm:prSet/>
      <dgm:spPr>
        <a:blipFill>
          <a:blip xmlns:r="http://schemas.openxmlformats.org/officeDocument/2006/relationships" r:embed="rId3"/>
          <a:stretch>
            <a:fillRect/>
          </a:stretch>
        </a:blipFill>
      </dgm:spPr>
      <dgm:t>
        <a:bodyPr/>
        <a:lstStyle/>
        <a:p>
          <a:r>
            <a:rPr lang="en-IN">
              <a:noFill/>
            </a:rPr>
            <a:t> </a:t>
          </a:r>
        </a:p>
      </dgm:t>
    </dgm:pt>
    <dgm:pt modelId="{F25A165D-4B4F-4390-ADB3-13E4F79B4688}" type="parTrans" cxnId="{E70FC3B9-7921-4DA4-8C54-D280712D4C2E}">
      <dgm:prSet/>
      <dgm:spPr/>
      <dgm:t>
        <a:bodyPr/>
        <a:lstStyle/>
        <a:p>
          <a:endParaRPr lang="en-IN"/>
        </a:p>
      </dgm:t>
    </dgm:pt>
    <dgm:pt modelId="{6A2657A7-8638-4928-9090-8C39CED92F4B}" type="sibTrans" cxnId="{E70FC3B9-7921-4DA4-8C54-D280712D4C2E}">
      <dgm:prSet/>
      <dgm:spPr/>
      <dgm:t>
        <a:bodyPr/>
        <a:lstStyle/>
        <a:p>
          <a:endParaRPr lang="en-IN"/>
        </a:p>
      </dgm:t>
    </dgm:pt>
    <dgm:pt modelId="{53634A9F-02DD-4F5E-9255-9E69DA207BB3}" type="pres">
      <dgm:prSet presAssocID="{39237D2F-9DA7-44B1-987E-BACDCBC93917}" presName="CompostProcess" presStyleCnt="0">
        <dgm:presLayoutVars>
          <dgm:dir/>
          <dgm:resizeHandles val="exact"/>
        </dgm:presLayoutVars>
      </dgm:prSet>
      <dgm:spPr/>
    </dgm:pt>
    <dgm:pt modelId="{0377C8A7-2B37-4F6D-8A7D-015526D267DC}" type="pres">
      <dgm:prSet presAssocID="{39237D2F-9DA7-44B1-987E-BACDCBC93917}" presName="arrow" presStyleLbl="bgShp" presStyleIdx="0" presStyleCnt="1"/>
      <dgm:spPr/>
    </dgm:pt>
    <dgm:pt modelId="{BD9A5FEE-3E01-4137-AB26-384700544BE2}" type="pres">
      <dgm:prSet presAssocID="{39237D2F-9DA7-44B1-987E-BACDCBC93917}" presName="linearProcess" presStyleCnt="0"/>
      <dgm:spPr/>
    </dgm:pt>
    <dgm:pt modelId="{AD6DA914-172D-4BD9-91B4-E52CA5532F38}" type="pres">
      <dgm:prSet presAssocID="{C1CD6A8B-9F93-4EBD-9B69-9AFE34552566}" presName="textNode" presStyleLbl="node1" presStyleIdx="0" presStyleCnt="3">
        <dgm:presLayoutVars>
          <dgm:bulletEnabled val="1"/>
        </dgm:presLayoutVars>
      </dgm:prSet>
      <dgm:spPr/>
    </dgm:pt>
    <dgm:pt modelId="{87F25475-E943-48A5-B9A1-01CC02A3E442}" type="pres">
      <dgm:prSet presAssocID="{D64FA649-5BBA-48B5-80F0-C2821E470D5C}" presName="sibTrans" presStyleCnt="0"/>
      <dgm:spPr/>
    </dgm:pt>
    <dgm:pt modelId="{D784327A-C3A4-467E-8BF8-18650BF65788}" type="pres">
      <dgm:prSet presAssocID="{08C82F3B-B7B7-4A5E-96BB-DC960C06FB4F}" presName="textNode" presStyleLbl="node1" presStyleIdx="1" presStyleCnt="3">
        <dgm:presLayoutVars>
          <dgm:bulletEnabled val="1"/>
        </dgm:presLayoutVars>
      </dgm:prSet>
      <dgm:spPr/>
    </dgm:pt>
    <dgm:pt modelId="{DB78812C-2D33-4D08-A9A9-884409C2C587}" type="pres">
      <dgm:prSet presAssocID="{669B7DAD-AAC4-44A3-B946-2A0A86109A2F}" presName="sibTrans" presStyleCnt="0"/>
      <dgm:spPr/>
    </dgm:pt>
    <dgm:pt modelId="{33488024-3898-4445-ACF7-09A051008646}" type="pres">
      <dgm:prSet presAssocID="{8813EEEA-82CB-4C09-9BC7-03796695DA21}" presName="textNode" presStyleLbl="node1" presStyleIdx="2" presStyleCnt="3">
        <dgm:presLayoutVars>
          <dgm:bulletEnabled val="1"/>
        </dgm:presLayoutVars>
      </dgm:prSet>
      <dgm:spPr/>
    </dgm:pt>
  </dgm:ptLst>
  <dgm:cxnLst>
    <dgm:cxn modelId="{B9AE5074-985B-4AC6-846D-53BF7ACED346}" type="presOf" srcId="{C1CD6A8B-9F93-4EBD-9B69-9AFE34552566}" destId="{AD6DA914-172D-4BD9-91B4-E52CA5532F38}" srcOrd="0" destOrd="0" presId="urn:microsoft.com/office/officeart/2005/8/layout/hProcess9"/>
    <dgm:cxn modelId="{0137878D-0BE6-4D20-B7F8-CDBA5C0E36C4}" type="presOf" srcId="{08C82F3B-B7B7-4A5E-96BB-DC960C06FB4F}" destId="{D784327A-C3A4-467E-8BF8-18650BF65788}" srcOrd="0" destOrd="0" presId="urn:microsoft.com/office/officeart/2005/8/layout/hProcess9"/>
    <dgm:cxn modelId="{47D24895-B15A-477D-ABC2-6948BDCCBCE2}" srcId="{39237D2F-9DA7-44B1-987E-BACDCBC93917}" destId="{08C82F3B-B7B7-4A5E-96BB-DC960C06FB4F}" srcOrd="1" destOrd="0" parTransId="{9AC07AC8-54E8-4150-B026-64E7A82DAB04}" sibTransId="{669B7DAD-AAC4-44A3-B946-2A0A86109A2F}"/>
    <dgm:cxn modelId="{E70FC3B9-7921-4DA4-8C54-D280712D4C2E}" srcId="{39237D2F-9DA7-44B1-987E-BACDCBC93917}" destId="{8813EEEA-82CB-4C09-9BC7-03796695DA21}" srcOrd="2" destOrd="0" parTransId="{F25A165D-4B4F-4390-ADB3-13E4F79B4688}" sibTransId="{6A2657A7-8638-4928-9090-8C39CED92F4B}"/>
    <dgm:cxn modelId="{6540A2DD-0013-4C8B-909C-4531FFFDFDBD}" srcId="{39237D2F-9DA7-44B1-987E-BACDCBC93917}" destId="{C1CD6A8B-9F93-4EBD-9B69-9AFE34552566}" srcOrd="0" destOrd="0" parTransId="{02D7A918-EAE4-42B5-BC19-C100D6A7386E}" sibTransId="{D64FA649-5BBA-48B5-80F0-C2821E470D5C}"/>
    <dgm:cxn modelId="{84DA1AE7-38A2-4E0D-922A-6B2D73E50271}" type="presOf" srcId="{8813EEEA-82CB-4C09-9BC7-03796695DA21}" destId="{33488024-3898-4445-ACF7-09A051008646}" srcOrd="0" destOrd="0" presId="urn:microsoft.com/office/officeart/2005/8/layout/hProcess9"/>
    <dgm:cxn modelId="{0E7E0EF2-7B50-4FB6-AEAC-6FF8461428FA}" type="presOf" srcId="{39237D2F-9DA7-44B1-987E-BACDCBC93917}" destId="{53634A9F-02DD-4F5E-9255-9E69DA207BB3}" srcOrd="0" destOrd="0" presId="urn:microsoft.com/office/officeart/2005/8/layout/hProcess9"/>
    <dgm:cxn modelId="{EA7C0E19-FBDE-4E40-B96E-A87A16D54C56}" type="presParOf" srcId="{53634A9F-02DD-4F5E-9255-9E69DA207BB3}" destId="{0377C8A7-2B37-4F6D-8A7D-015526D267DC}" srcOrd="0" destOrd="0" presId="urn:microsoft.com/office/officeart/2005/8/layout/hProcess9"/>
    <dgm:cxn modelId="{6076141C-8E47-4FE8-A54F-02EE984C20CC}" type="presParOf" srcId="{53634A9F-02DD-4F5E-9255-9E69DA207BB3}" destId="{BD9A5FEE-3E01-4137-AB26-384700544BE2}" srcOrd="1" destOrd="0" presId="urn:microsoft.com/office/officeart/2005/8/layout/hProcess9"/>
    <dgm:cxn modelId="{A847F8E7-2AA1-4123-B25C-14E7FB9FE6AA}" type="presParOf" srcId="{BD9A5FEE-3E01-4137-AB26-384700544BE2}" destId="{AD6DA914-172D-4BD9-91B4-E52CA5532F38}" srcOrd="0" destOrd="0" presId="urn:microsoft.com/office/officeart/2005/8/layout/hProcess9"/>
    <dgm:cxn modelId="{D4E36A59-B3D1-40D9-99D3-A304F57E88D3}" type="presParOf" srcId="{BD9A5FEE-3E01-4137-AB26-384700544BE2}" destId="{87F25475-E943-48A5-B9A1-01CC02A3E442}" srcOrd="1" destOrd="0" presId="urn:microsoft.com/office/officeart/2005/8/layout/hProcess9"/>
    <dgm:cxn modelId="{9A73BDC0-CE26-4944-8D06-435E23D9160B}" type="presParOf" srcId="{BD9A5FEE-3E01-4137-AB26-384700544BE2}" destId="{D784327A-C3A4-467E-8BF8-18650BF65788}" srcOrd="2" destOrd="0" presId="urn:microsoft.com/office/officeart/2005/8/layout/hProcess9"/>
    <dgm:cxn modelId="{9AB70DBC-B01C-4D6E-92C2-8D900ADDABEE}" type="presParOf" srcId="{BD9A5FEE-3E01-4137-AB26-384700544BE2}" destId="{DB78812C-2D33-4D08-A9A9-884409C2C587}" srcOrd="3" destOrd="0" presId="urn:microsoft.com/office/officeart/2005/8/layout/hProcess9"/>
    <dgm:cxn modelId="{1573EAB8-7442-4872-8827-F62CCD2C3FCD}" type="presParOf" srcId="{BD9A5FEE-3E01-4137-AB26-384700544BE2}" destId="{33488024-3898-4445-ACF7-09A051008646}"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237D2F-9DA7-44B1-987E-BACDCBC93917}"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mc:AlternateContent xmlns:mc="http://schemas.openxmlformats.org/markup-compatibility/2006" xmlns:a14="http://schemas.microsoft.com/office/drawing/2010/main">
      <mc:Choice Requires="a14">
        <dgm:pt modelId="{C1CD6A8B-9F93-4EBD-9B69-9AFE34552566}">
          <dgm:prSet/>
          <dgm:spPr/>
          <dgm: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panose="02040503050406030204" pitchFamily="18" charset="0"/>
                          </a:rPr>
                        </m:ctrlPr>
                      </m:sSubSupPr>
                      <m:e>
                        <m:r>
                          <a:rPr lang="en-IN" i="1">
                            <a:latin typeface="Cambria Math" panose="02040503050406030204" pitchFamily="18" charset="0"/>
                          </a:rPr>
                          <m:t>𝜇</m:t>
                        </m:r>
                      </m:e>
                      <m:sub>
                        <m:r>
                          <a:rPr lang="en-IN" i="1">
                            <a:latin typeface="Cambria Math" panose="02040503050406030204" pitchFamily="18" charset="0"/>
                          </a:rPr>
                          <m:t>𝑡</m:t>
                        </m:r>
                      </m:sub>
                      <m:sup>
                        <m:r>
                          <a:rPr lang="en-IN" i="1">
                            <a:latin typeface="Cambria Math" panose="02040503050406030204" pitchFamily="18" charset="0"/>
                          </a:rPr>
                          <m:t>𝑐</m:t>
                        </m:r>
                      </m:sup>
                    </m:sSubSup>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1</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𝜇</m:t>
                        </m:r>
                      </m:e>
                      <m:sub>
                        <m:r>
                          <a:rPr lang="en-IN" i="1">
                            <a:latin typeface="Cambria Math" panose="02040503050406030204" pitchFamily="18" charset="0"/>
                          </a:rPr>
                          <m:t>(</m:t>
                        </m:r>
                        <m:r>
                          <a:rPr lang="en-IN" i="1">
                            <a:latin typeface="Cambria Math" panose="02040503050406030204" pitchFamily="18" charset="0"/>
                          </a:rPr>
                          <m:t>𝑡</m:t>
                        </m:r>
                        <m:r>
                          <a:rPr lang="en-IN" i="1">
                            <a:latin typeface="Cambria Math" panose="02040503050406030204" pitchFamily="18" charset="0"/>
                          </a:rPr>
                          <m:t>−1)</m:t>
                        </m:r>
                      </m:sub>
                      <m:sup>
                        <m:r>
                          <a:rPr lang="en-IN" i="1">
                            <a:latin typeface="Cambria Math" panose="02040503050406030204" pitchFamily="18" charset="0"/>
                          </a:rPr>
                          <m:t>𝑐</m:t>
                        </m:r>
                      </m:sup>
                    </m:sSubSup>
                    <m:r>
                      <a:rPr lang="en-IN" i="1">
                        <a:latin typeface="Cambria Math" panose="02040503050406030204" pitchFamily="18" charset="0"/>
                      </a:rPr>
                      <m:t>+(1−</m:t>
                    </m:r>
                    <m:sSub>
                      <m:sSubPr>
                        <m:ctrlPr>
                          <a:rPr lang="en-IN" i="1">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𝐷</m:t>
                        </m:r>
                      </m:e>
                      <m:sub>
                        <m:r>
                          <a:rPr lang="en-IN" i="1">
                            <a:latin typeface="Cambria Math" panose="02040503050406030204" pitchFamily="18" charset="0"/>
                          </a:rPr>
                          <m:t>𝑐</m:t>
                        </m:r>
                      </m:sub>
                    </m:sSub>
                  </m:oMath>
                </m:oMathPara>
              </a14:m>
              <a:endParaRPr lang="en-IN" dirty="0"/>
            </a:p>
          </dgm:t>
        </dgm:pt>
      </mc:Choice>
      <mc:Fallback xmlns="">
        <dgm:pt modelId="{C1CD6A8B-9F93-4EBD-9B69-9AFE34552566}">
          <dgm:prSet/>
          <dgm:spPr/>
          <dgm:t>
            <a:bodyPr/>
            <a:lstStyle/>
            <a:p>
              <a:r>
                <a:rPr lang="en-IN" i="0"/>
                <a:t>𝜇_𝑡^𝑐=𝛽_1∗𝜇_((𝑡−1))^𝑐+(1−𝛽_1)∗𝐷_𝑐</a:t>
              </a:r>
              <a:endParaRPr lang="en-IN" dirty="0"/>
            </a:p>
          </dgm:t>
        </dgm:pt>
      </mc:Fallback>
    </mc:AlternateContent>
    <dgm:pt modelId="{02D7A918-EAE4-42B5-BC19-C100D6A7386E}" type="parTrans" cxnId="{6540A2DD-0013-4C8B-909C-4531FFFDFDBD}">
      <dgm:prSet/>
      <dgm:spPr/>
      <dgm:t>
        <a:bodyPr/>
        <a:lstStyle/>
        <a:p>
          <a:endParaRPr lang="en-IN"/>
        </a:p>
      </dgm:t>
    </dgm:pt>
    <dgm:pt modelId="{D64FA649-5BBA-48B5-80F0-C2821E470D5C}" type="sibTrans" cxnId="{6540A2DD-0013-4C8B-909C-4531FFFDFDBD}">
      <dgm:prSet/>
      <dgm:spPr/>
      <dgm:t>
        <a:bodyPr/>
        <a:lstStyle/>
        <a:p>
          <a:endParaRPr lang="en-IN"/>
        </a:p>
      </dgm:t>
    </dgm:pt>
    <mc:AlternateContent xmlns:mc="http://schemas.openxmlformats.org/markup-compatibility/2006" xmlns:a14="http://schemas.microsoft.com/office/drawing/2010/main">
      <mc:Choice Requires="a14">
        <dgm:pt modelId="{45CC9293-1824-4277-8537-EE8C068466F2}">
          <dgm:prSet/>
          <dgm:spPr/>
          <dgm: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panose="02040503050406030204" pitchFamily="18" charset="0"/>
                          </a:rPr>
                        </m:ctrlPr>
                      </m:sSubSupPr>
                      <m:e>
                        <m:r>
                          <a:rPr lang="en-IN" i="1">
                            <a:latin typeface="Cambria Math" panose="02040503050406030204" pitchFamily="18" charset="0"/>
                          </a:rPr>
                          <m:t>𝜈</m:t>
                        </m:r>
                      </m:e>
                      <m:sub>
                        <m:r>
                          <a:rPr lang="en-IN" i="1">
                            <a:latin typeface="Cambria Math" panose="02040503050406030204" pitchFamily="18" charset="0"/>
                          </a:rPr>
                          <m:t>𝑡</m:t>
                        </m:r>
                      </m:sub>
                      <m:sup>
                        <m:r>
                          <a:rPr lang="en-IN" i="1">
                            <a:latin typeface="Cambria Math" panose="02040503050406030204" pitchFamily="18" charset="0"/>
                          </a:rPr>
                          <m:t>𝑐</m:t>
                        </m:r>
                      </m:sup>
                    </m:sSubSup>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2</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𝜈</m:t>
                        </m:r>
                      </m:e>
                      <m:sub>
                        <m:r>
                          <a:rPr lang="en-IN" i="1">
                            <a:latin typeface="Cambria Math" panose="02040503050406030204" pitchFamily="18" charset="0"/>
                          </a:rPr>
                          <m:t>(</m:t>
                        </m:r>
                        <m:r>
                          <a:rPr lang="en-IN" i="1">
                            <a:latin typeface="Cambria Math" panose="02040503050406030204" pitchFamily="18" charset="0"/>
                          </a:rPr>
                          <m:t>𝑡</m:t>
                        </m:r>
                        <m:r>
                          <a:rPr lang="en-IN" i="1">
                            <a:latin typeface="Cambria Math" panose="02040503050406030204" pitchFamily="18" charset="0"/>
                          </a:rPr>
                          <m:t>−1)</m:t>
                        </m:r>
                      </m:sub>
                      <m:sup>
                        <m:r>
                          <a:rPr lang="en-IN" i="1">
                            <a:latin typeface="Cambria Math" panose="02040503050406030204" pitchFamily="18" charset="0"/>
                          </a:rPr>
                          <m:t>𝑐</m:t>
                        </m:r>
                      </m:sup>
                    </m:sSubSup>
                    <m:r>
                      <a:rPr lang="en-IN" i="1">
                        <a:latin typeface="Cambria Math" panose="02040503050406030204" pitchFamily="18" charset="0"/>
                      </a:rPr>
                      <m:t>+(1−</m:t>
                    </m:r>
                    <m:sSub>
                      <m:sSubPr>
                        <m:ctrlPr>
                          <a:rPr lang="en-IN" i="1">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2</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𝐷</m:t>
                        </m:r>
                      </m:e>
                      <m:sub>
                        <m:r>
                          <a:rPr lang="en-IN" i="1">
                            <a:latin typeface="Cambria Math" panose="02040503050406030204" pitchFamily="18" charset="0"/>
                          </a:rPr>
                          <m:t>𝑐</m:t>
                        </m:r>
                      </m:sub>
                      <m:sup>
                        <m:r>
                          <a:rPr lang="en-IN" i="1">
                            <a:latin typeface="Cambria Math" panose="02040503050406030204" pitchFamily="18" charset="0"/>
                          </a:rPr>
                          <m:t>2</m:t>
                        </m:r>
                      </m:sup>
                    </m:sSubSup>
                  </m:oMath>
                </m:oMathPara>
              </a14:m>
              <a:endParaRPr lang="en-IN" dirty="0"/>
            </a:p>
          </dgm:t>
        </dgm:pt>
      </mc:Choice>
      <mc:Fallback xmlns="">
        <dgm:pt modelId="{45CC9293-1824-4277-8537-EE8C068466F2}">
          <dgm:prSet/>
          <dgm:spPr/>
          <dgm:t>
            <a:bodyPr/>
            <a:lstStyle/>
            <a:p>
              <a:r>
                <a:rPr lang="en-IN" i="0"/>
                <a:t>𝜈_𝑡^𝑐=𝛽_2∗𝜈_((𝑡−1))^𝑐+(1−𝛽_2)∗𝐷_𝑐^2</a:t>
              </a:r>
              <a:endParaRPr lang="en-IN" dirty="0"/>
            </a:p>
          </dgm:t>
        </dgm:pt>
      </mc:Fallback>
    </mc:AlternateContent>
    <dgm:pt modelId="{83D5E433-25ED-46B6-855B-FEAA9144434B}" type="parTrans" cxnId="{09930A1B-DB6A-4DE0-BD77-91D698437B2C}">
      <dgm:prSet/>
      <dgm:spPr/>
      <dgm:t>
        <a:bodyPr/>
        <a:lstStyle/>
        <a:p>
          <a:endParaRPr lang="en-IN"/>
        </a:p>
      </dgm:t>
    </dgm:pt>
    <dgm:pt modelId="{416CB27E-F5BC-47D3-B746-921E6F4F5BBC}" type="sibTrans" cxnId="{09930A1B-DB6A-4DE0-BD77-91D698437B2C}">
      <dgm:prSet/>
      <dgm:spPr/>
      <dgm:t>
        <a:bodyPr/>
        <a:lstStyle/>
        <a:p>
          <a:endParaRPr lang="en-IN"/>
        </a:p>
      </dgm:t>
    </dgm:pt>
    <mc:AlternateContent xmlns:mc="http://schemas.openxmlformats.org/markup-compatibility/2006" xmlns:a14="http://schemas.microsoft.com/office/drawing/2010/main">
      <mc:Choice Requires="a14">
        <dgm:pt modelId="{D42ECFF3-2C68-480D-96BB-B86978EAAFBE}">
          <dgm:prSet/>
          <dgm:spPr/>
          <dgm: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𝑐</m:t>
                        </m:r>
                      </m:e>
                      <m:sub>
                        <m:r>
                          <a:rPr lang="en-IN" i="1">
                            <a:latin typeface="Cambria Math" panose="02040503050406030204" pitchFamily="18" charset="0"/>
                          </a:rPr>
                          <m:t>𝑡</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𝑐</m:t>
                        </m:r>
                      </m:e>
                      <m:sub>
                        <m:r>
                          <a:rPr lang="en-IN" i="1">
                            <a:latin typeface="Cambria Math" panose="02040503050406030204" pitchFamily="18" charset="0"/>
                          </a:rPr>
                          <m:t>𝑡</m:t>
                        </m:r>
                        <m:r>
                          <a:rPr lang="en-IN" i="1">
                            <a:latin typeface="Cambria Math" panose="02040503050406030204" pitchFamily="18" charset="0"/>
                          </a:rPr>
                          <m:t>−1</m:t>
                        </m:r>
                      </m:sub>
                    </m:sSub>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𝛼</m:t>
                        </m:r>
                        <m:r>
                          <a:rPr lang="en-IN" i="1">
                            <a:latin typeface="Cambria Math" panose="02040503050406030204" pitchFamily="18" charset="0"/>
                          </a:rPr>
                          <m:t>∗</m:t>
                        </m:r>
                        <m:sSubSup>
                          <m:sSubSupPr>
                            <m:ctrlPr>
                              <a:rPr lang="en-IN" i="1">
                                <a:latin typeface="Cambria Math" panose="02040503050406030204" pitchFamily="18" charset="0"/>
                              </a:rPr>
                            </m:ctrlPr>
                          </m:sSubSupPr>
                          <m:e>
                            <m:acc>
                              <m:accPr>
                                <m:chr m:val="̂"/>
                                <m:ctrlPr>
                                  <a:rPr lang="en-IN" i="1">
                                    <a:latin typeface="Cambria Math" panose="02040503050406030204" pitchFamily="18" charset="0"/>
                                  </a:rPr>
                                </m:ctrlPr>
                              </m:accPr>
                              <m:e>
                                <m:r>
                                  <a:rPr lang="en-IN" i="1">
                                    <a:latin typeface="Cambria Math" panose="02040503050406030204" pitchFamily="18" charset="0"/>
                                  </a:rPr>
                                  <m:t>𝜇</m:t>
                                </m:r>
                              </m:e>
                            </m:acc>
                          </m:e>
                          <m:sub>
                            <m:r>
                              <a:rPr lang="en-IN" i="1">
                                <a:latin typeface="Cambria Math" panose="02040503050406030204" pitchFamily="18" charset="0"/>
                              </a:rPr>
                              <m:t>𝑡</m:t>
                            </m:r>
                          </m:sub>
                          <m:sup>
                            <m:r>
                              <a:rPr lang="en-IN" i="1">
                                <a:latin typeface="Cambria Math" panose="02040503050406030204" pitchFamily="18" charset="0"/>
                              </a:rPr>
                              <m:t>𝑐</m:t>
                            </m:r>
                          </m:sup>
                        </m:sSubSup>
                      </m:num>
                      <m:den>
                        <m:rad>
                          <m:radPr>
                            <m:degHide m:val="on"/>
                            <m:ctrlPr>
                              <a:rPr lang="en-IN" i="1">
                                <a:latin typeface="Cambria Math" panose="02040503050406030204" pitchFamily="18" charset="0"/>
                              </a:rPr>
                            </m:ctrlPr>
                          </m:radPr>
                          <m:deg/>
                          <m:e>
                            <m:sSubSup>
                              <m:sSubSupPr>
                                <m:ctrlPr>
                                  <a:rPr lang="en-IN" i="1">
                                    <a:latin typeface="Cambria Math" panose="02040503050406030204" pitchFamily="18" charset="0"/>
                                  </a:rPr>
                                </m:ctrlPr>
                              </m:sSubSupPr>
                              <m:e>
                                <m:acc>
                                  <m:accPr>
                                    <m:chr m:val="̂"/>
                                    <m:ctrlPr>
                                      <a:rPr lang="en-IN" i="1">
                                        <a:latin typeface="Cambria Math" panose="02040503050406030204" pitchFamily="18" charset="0"/>
                                      </a:rPr>
                                    </m:ctrlPr>
                                  </m:accPr>
                                  <m:e>
                                    <m:r>
                                      <a:rPr lang="en-IN" i="1">
                                        <a:latin typeface="Cambria Math" panose="02040503050406030204" pitchFamily="18" charset="0"/>
                                      </a:rPr>
                                      <m:t>𝜈</m:t>
                                    </m:r>
                                  </m:e>
                                </m:acc>
                              </m:e>
                              <m:sub>
                                <m:r>
                                  <a:rPr lang="en-IN" i="1">
                                    <a:latin typeface="Cambria Math" panose="02040503050406030204" pitchFamily="18" charset="0"/>
                                  </a:rPr>
                                  <m:t>𝑡</m:t>
                                </m:r>
                              </m:sub>
                              <m:sup>
                                <m:r>
                                  <a:rPr lang="en-IN" i="1">
                                    <a:latin typeface="Cambria Math" panose="02040503050406030204" pitchFamily="18" charset="0"/>
                                  </a:rPr>
                                  <m:t>𝑐</m:t>
                                </m:r>
                              </m:sup>
                            </m:sSubSup>
                            <m:r>
                              <a:rPr lang="en-IN" i="1">
                                <a:latin typeface="Cambria Math" panose="02040503050406030204" pitchFamily="18" charset="0"/>
                              </a:rPr>
                              <m:t>+</m:t>
                            </m:r>
                            <m:r>
                              <a:rPr lang="en-IN" i="1">
                                <a:latin typeface="Cambria Math" panose="02040503050406030204" pitchFamily="18" charset="0"/>
                              </a:rPr>
                              <m:t>𝜀</m:t>
                            </m:r>
                          </m:e>
                        </m:rad>
                      </m:den>
                    </m:f>
                  </m:oMath>
                </m:oMathPara>
              </a14:m>
              <a:endParaRPr lang="en-IN" dirty="0"/>
            </a:p>
          </dgm:t>
        </dgm:pt>
      </mc:Choice>
      <mc:Fallback xmlns="">
        <dgm:pt modelId="{D42ECFF3-2C68-480D-96BB-B86978EAAFBE}">
          <dgm:prSet/>
          <dgm:spPr/>
          <dgm:t>
            <a:bodyPr/>
            <a:lstStyle/>
            <a:p>
              <a:r>
                <a:rPr lang="en-IN" i="0"/>
                <a:t>𝑐_𝑡=𝑐_(𝑡−1)−(𝛼∗𝜇 ̂_𝑡^𝑐)/√(𝜈 ̂_𝑡^𝑐+𝜀)</a:t>
              </a:r>
              <a:endParaRPr lang="en-IN" dirty="0"/>
            </a:p>
          </dgm:t>
        </dgm:pt>
      </mc:Fallback>
    </mc:AlternateContent>
    <dgm:pt modelId="{D1661B9D-5F6F-4919-97EB-04D0BBF2E1AD}" type="parTrans" cxnId="{A4ED9D63-2C1A-4B5D-8AFA-772F50231E38}">
      <dgm:prSet/>
      <dgm:spPr/>
      <dgm:t>
        <a:bodyPr/>
        <a:lstStyle/>
        <a:p>
          <a:endParaRPr lang="en-IN"/>
        </a:p>
      </dgm:t>
    </dgm:pt>
    <dgm:pt modelId="{090BC092-A8B0-4F26-B5A7-13411ECC4026}" type="sibTrans" cxnId="{A4ED9D63-2C1A-4B5D-8AFA-772F50231E38}">
      <dgm:prSet/>
      <dgm:spPr/>
      <dgm:t>
        <a:bodyPr/>
        <a:lstStyle/>
        <a:p>
          <a:endParaRPr lang="en-IN"/>
        </a:p>
      </dgm:t>
    </dgm:pt>
    <dgm:pt modelId="{53634A9F-02DD-4F5E-9255-9E69DA207BB3}" type="pres">
      <dgm:prSet presAssocID="{39237D2F-9DA7-44B1-987E-BACDCBC93917}" presName="CompostProcess" presStyleCnt="0">
        <dgm:presLayoutVars>
          <dgm:dir/>
          <dgm:resizeHandles val="exact"/>
        </dgm:presLayoutVars>
      </dgm:prSet>
      <dgm:spPr/>
    </dgm:pt>
    <dgm:pt modelId="{0377C8A7-2B37-4F6D-8A7D-015526D267DC}" type="pres">
      <dgm:prSet presAssocID="{39237D2F-9DA7-44B1-987E-BACDCBC93917}" presName="arrow" presStyleLbl="bgShp" presStyleIdx="0" presStyleCnt="1"/>
      <dgm:spPr/>
    </dgm:pt>
    <dgm:pt modelId="{BD9A5FEE-3E01-4137-AB26-384700544BE2}" type="pres">
      <dgm:prSet presAssocID="{39237D2F-9DA7-44B1-987E-BACDCBC93917}" presName="linearProcess" presStyleCnt="0"/>
      <dgm:spPr/>
    </dgm:pt>
    <dgm:pt modelId="{AD6DA914-172D-4BD9-91B4-E52CA5532F38}" type="pres">
      <dgm:prSet presAssocID="{C1CD6A8B-9F93-4EBD-9B69-9AFE34552566}" presName="textNode" presStyleLbl="node1" presStyleIdx="0" presStyleCnt="3">
        <dgm:presLayoutVars>
          <dgm:bulletEnabled val="1"/>
        </dgm:presLayoutVars>
      </dgm:prSet>
      <dgm:spPr/>
    </dgm:pt>
    <dgm:pt modelId="{87F25475-E943-48A5-B9A1-01CC02A3E442}" type="pres">
      <dgm:prSet presAssocID="{D64FA649-5BBA-48B5-80F0-C2821E470D5C}" presName="sibTrans" presStyleCnt="0"/>
      <dgm:spPr/>
    </dgm:pt>
    <dgm:pt modelId="{2BBDB387-F72E-4B9C-AD56-DE3361FC9D10}" type="pres">
      <dgm:prSet presAssocID="{45CC9293-1824-4277-8537-EE8C068466F2}" presName="textNode" presStyleLbl="node1" presStyleIdx="1" presStyleCnt="3">
        <dgm:presLayoutVars>
          <dgm:bulletEnabled val="1"/>
        </dgm:presLayoutVars>
      </dgm:prSet>
      <dgm:spPr/>
    </dgm:pt>
    <dgm:pt modelId="{DDBAD5FD-097D-40F6-8D7D-0BF9F5A1B564}" type="pres">
      <dgm:prSet presAssocID="{416CB27E-F5BC-47D3-B746-921E6F4F5BBC}" presName="sibTrans" presStyleCnt="0"/>
      <dgm:spPr/>
    </dgm:pt>
    <dgm:pt modelId="{25795F81-FE1B-40F5-84B8-3393A92F435B}" type="pres">
      <dgm:prSet presAssocID="{D42ECFF3-2C68-480D-96BB-B86978EAAFBE}" presName="textNode" presStyleLbl="node1" presStyleIdx="2" presStyleCnt="3">
        <dgm:presLayoutVars>
          <dgm:bulletEnabled val="1"/>
        </dgm:presLayoutVars>
      </dgm:prSet>
      <dgm:spPr/>
    </dgm:pt>
  </dgm:ptLst>
  <dgm:cxnLst>
    <dgm:cxn modelId="{09930A1B-DB6A-4DE0-BD77-91D698437B2C}" srcId="{39237D2F-9DA7-44B1-987E-BACDCBC93917}" destId="{45CC9293-1824-4277-8537-EE8C068466F2}" srcOrd="1" destOrd="0" parTransId="{83D5E433-25ED-46B6-855B-FEAA9144434B}" sibTransId="{416CB27E-F5BC-47D3-B746-921E6F4F5BBC}"/>
    <dgm:cxn modelId="{6FF66B21-A499-4106-B262-29E78AB5667B}" type="presOf" srcId="{45CC9293-1824-4277-8537-EE8C068466F2}" destId="{2BBDB387-F72E-4B9C-AD56-DE3361FC9D10}" srcOrd="0" destOrd="0" presId="urn:microsoft.com/office/officeart/2005/8/layout/hProcess9"/>
    <dgm:cxn modelId="{A4ED9D63-2C1A-4B5D-8AFA-772F50231E38}" srcId="{39237D2F-9DA7-44B1-987E-BACDCBC93917}" destId="{D42ECFF3-2C68-480D-96BB-B86978EAAFBE}" srcOrd="2" destOrd="0" parTransId="{D1661B9D-5F6F-4919-97EB-04D0BBF2E1AD}" sibTransId="{090BC092-A8B0-4F26-B5A7-13411ECC4026}"/>
    <dgm:cxn modelId="{B9AE5074-985B-4AC6-846D-53BF7ACED346}" type="presOf" srcId="{C1CD6A8B-9F93-4EBD-9B69-9AFE34552566}" destId="{AD6DA914-172D-4BD9-91B4-E52CA5532F38}" srcOrd="0" destOrd="0" presId="urn:microsoft.com/office/officeart/2005/8/layout/hProcess9"/>
    <dgm:cxn modelId="{6540A2DD-0013-4C8B-909C-4531FFFDFDBD}" srcId="{39237D2F-9DA7-44B1-987E-BACDCBC93917}" destId="{C1CD6A8B-9F93-4EBD-9B69-9AFE34552566}" srcOrd="0" destOrd="0" parTransId="{02D7A918-EAE4-42B5-BC19-C100D6A7386E}" sibTransId="{D64FA649-5BBA-48B5-80F0-C2821E470D5C}"/>
    <dgm:cxn modelId="{B8B05FF0-5FB5-4D24-8301-D698FC2A4B5D}" type="presOf" srcId="{D42ECFF3-2C68-480D-96BB-B86978EAAFBE}" destId="{25795F81-FE1B-40F5-84B8-3393A92F435B}" srcOrd="0" destOrd="0" presId="urn:microsoft.com/office/officeart/2005/8/layout/hProcess9"/>
    <dgm:cxn modelId="{0E7E0EF2-7B50-4FB6-AEAC-6FF8461428FA}" type="presOf" srcId="{39237D2F-9DA7-44B1-987E-BACDCBC93917}" destId="{53634A9F-02DD-4F5E-9255-9E69DA207BB3}" srcOrd="0" destOrd="0" presId="urn:microsoft.com/office/officeart/2005/8/layout/hProcess9"/>
    <dgm:cxn modelId="{EA7C0E19-FBDE-4E40-B96E-A87A16D54C56}" type="presParOf" srcId="{53634A9F-02DD-4F5E-9255-9E69DA207BB3}" destId="{0377C8A7-2B37-4F6D-8A7D-015526D267DC}" srcOrd="0" destOrd="0" presId="urn:microsoft.com/office/officeart/2005/8/layout/hProcess9"/>
    <dgm:cxn modelId="{6076141C-8E47-4FE8-A54F-02EE984C20CC}" type="presParOf" srcId="{53634A9F-02DD-4F5E-9255-9E69DA207BB3}" destId="{BD9A5FEE-3E01-4137-AB26-384700544BE2}" srcOrd="1" destOrd="0" presId="urn:microsoft.com/office/officeart/2005/8/layout/hProcess9"/>
    <dgm:cxn modelId="{A847F8E7-2AA1-4123-B25C-14E7FB9FE6AA}" type="presParOf" srcId="{BD9A5FEE-3E01-4137-AB26-384700544BE2}" destId="{AD6DA914-172D-4BD9-91B4-E52CA5532F38}" srcOrd="0" destOrd="0" presId="urn:microsoft.com/office/officeart/2005/8/layout/hProcess9"/>
    <dgm:cxn modelId="{D4E36A59-B3D1-40D9-99D3-A304F57E88D3}" type="presParOf" srcId="{BD9A5FEE-3E01-4137-AB26-384700544BE2}" destId="{87F25475-E943-48A5-B9A1-01CC02A3E442}" srcOrd="1" destOrd="0" presId="urn:microsoft.com/office/officeart/2005/8/layout/hProcess9"/>
    <dgm:cxn modelId="{166A92A1-7509-4E1B-95DF-71818BC4AA09}" type="presParOf" srcId="{BD9A5FEE-3E01-4137-AB26-384700544BE2}" destId="{2BBDB387-F72E-4B9C-AD56-DE3361FC9D10}" srcOrd="2" destOrd="0" presId="urn:microsoft.com/office/officeart/2005/8/layout/hProcess9"/>
    <dgm:cxn modelId="{EFBB7D44-B5AA-4687-8822-70D003F585AC}" type="presParOf" srcId="{BD9A5FEE-3E01-4137-AB26-384700544BE2}" destId="{DDBAD5FD-097D-40F6-8D7D-0BF9F5A1B564}" srcOrd="3" destOrd="0" presId="urn:microsoft.com/office/officeart/2005/8/layout/hProcess9"/>
    <dgm:cxn modelId="{9E7663F2-314D-4CDA-840F-3E93072F3805}" type="presParOf" srcId="{BD9A5FEE-3E01-4137-AB26-384700544BE2}" destId="{25795F81-FE1B-40F5-84B8-3393A92F435B}" srcOrd="4" destOrd="0" presId="urn:microsoft.com/office/officeart/2005/8/layout/hProcess9"/>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237D2F-9DA7-44B1-987E-BACDCBC93917}" type="doc">
      <dgm:prSet loTypeId="urn:microsoft.com/office/officeart/2005/8/layout/hProcess9" loCatId="process" qsTypeId="urn:microsoft.com/office/officeart/2005/8/quickstyle/simple1" qsCatId="simple" csTypeId="urn:microsoft.com/office/officeart/2005/8/colors/accent6_2" csCatId="accent6" phldr="1"/>
      <dgm:spPr/>
      <dgm:t>
        <a:bodyPr/>
        <a:lstStyle/>
        <a:p>
          <a:endParaRPr lang="en-IN"/>
        </a:p>
      </dgm:t>
    </dgm:pt>
    <dgm:pt modelId="{C1CD6A8B-9F93-4EBD-9B69-9AFE34552566}">
      <dgm:prSet/>
      <dgm:spPr>
        <a:blipFill>
          <a:blip xmlns:r="http://schemas.openxmlformats.org/officeDocument/2006/relationships" r:embed="rId1"/>
          <a:stretch>
            <a:fillRect/>
          </a:stretch>
        </a:blipFill>
      </dgm:spPr>
      <dgm:t>
        <a:bodyPr/>
        <a:lstStyle/>
        <a:p>
          <a:r>
            <a:rPr lang="en-IN">
              <a:noFill/>
            </a:rPr>
            <a:t> </a:t>
          </a:r>
        </a:p>
      </dgm:t>
    </dgm:pt>
    <dgm:pt modelId="{02D7A918-EAE4-42B5-BC19-C100D6A7386E}" type="parTrans" cxnId="{6540A2DD-0013-4C8B-909C-4531FFFDFDBD}">
      <dgm:prSet/>
      <dgm:spPr/>
      <dgm:t>
        <a:bodyPr/>
        <a:lstStyle/>
        <a:p>
          <a:endParaRPr lang="en-IN"/>
        </a:p>
      </dgm:t>
    </dgm:pt>
    <dgm:pt modelId="{D64FA649-5BBA-48B5-80F0-C2821E470D5C}" type="sibTrans" cxnId="{6540A2DD-0013-4C8B-909C-4531FFFDFDBD}">
      <dgm:prSet/>
      <dgm:spPr/>
      <dgm:t>
        <a:bodyPr/>
        <a:lstStyle/>
        <a:p>
          <a:endParaRPr lang="en-IN"/>
        </a:p>
      </dgm:t>
    </dgm:pt>
    <dgm:pt modelId="{45CC9293-1824-4277-8537-EE8C068466F2}">
      <dgm:prSet/>
      <dgm:spPr>
        <a:blipFill>
          <a:blip xmlns:r="http://schemas.openxmlformats.org/officeDocument/2006/relationships" r:embed="rId2"/>
          <a:stretch>
            <a:fillRect/>
          </a:stretch>
        </a:blipFill>
      </dgm:spPr>
      <dgm:t>
        <a:bodyPr/>
        <a:lstStyle/>
        <a:p>
          <a:r>
            <a:rPr lang="en-IN">
              <a:noFill/>
            </a:rPr>
            <a:t> </a:t>
          </a:r>
        </a:p>
      </dgm:t>
    </dgm:pt>
    <dgm:pt modelId="{83D5E433-25ED-46B6-855B-FEAA9144434B}" type="parTrans" cxnId="{09930A1B-DB6A-4DE0-BD77-91D698437B2C}">
      <dgm:prSet/>
      <dgm:spPr/>
      <dgm:t>
        <a:bodyPr/>
        <a:lstStyle/>
        <a:p>
          <a:endParaRPr lang="en-IN"/>
        </a:p>
      </dgm:t>
    </dgm:pt>
    <dgm:pt modelId="{416CB27E-F5BC-47D3-B746-921E6F4F5BBC}" type="sibTrans" cxnId="{09930A1B-DB6A-4DE0-BD77-91D698437B2C}">
      <dgm:prSet/>
      <dgm:spPr/>
      <dgm:t>
        <a:bodyPr/>
        <a:lstStyle/>
        <a:p>
          <a:endParaRPr lang="en-IN"/>
        </a:p>
      </dgm:t>
    </dgm:pt>
    <dgm:pt modelId="{D42ECFF3-2C68-480D-96BB-B86978EAAFBE}">
      <dgm:prSet/>
      <dgm:spPr>
        <a:blipFill>
          <a:blip xmlns:r="http://schemas.openxmlformats.org/officeDocument/2006/relationships" r:embed="rId3"/>
          <a:stretch>
            <a:fillRect/>
          </a:stretch>
        </a:blipFill>
      </dgm:spPr>
      <dgm:t>
        <a:bodyPr/>
        <a:lstStyle/>
        <a:p>
          <a:r>
            <a:rPr lang="en-IN">
              <a:noFill/>
            </a:rPr>
            <a:t> </a:t>
          </a:r>
        </a:p>
      </dgm:t>
    </dgm:pt>
    <dgm:pt modelId="{D1661B9D-5F6F-4919-97EB-04D0BBF2E1AD}" type="parTrans" cxnId="{A4ED9D63-2C1A-4B5D-8AFA-772F50231E38}">
      <dgm:prSet/>
      <dgm:spPr/>
      <dgm:t>
        <a:bodyPr/>
        <a:lstStyle/>
        <a:p>
          <a:endParaRPr lang="en-IN"/>
        </a:p>
      </dgm:t>
    </dgm:pt>
    <dgm:pt modelId="{090BC092-A8B0-4F26-B5A7-13411ECC4026}" type="sibTrans" cxnId="{A4ED9D63-2C1A-4B5D-8AFA-772F50231E38}">
      <dgm:prSet/>
      <dgm:spPr/>
      <dgm:t>
        <a:bodyPr/>
        <a:lstStyle/>
        <a:p>
          <a:endParaRPr lang="en-IN"/>
        </a:p>
      </dgm:t>
    </dgm:pt>
    <dgm:pt modelId="{53634A9F-02DD-4F5E-9255-9E69DA207BB3}" type="pres">
      <dgm:prSet presAssocID="{39237D2F-9DA7-44B1-987E-BACDCBC93917}" presName="CompostProcess" presStyleCnt="0">
        <dgm:presLayoutVars>
          <dgm:dir/>
          <dgm:resizeHandles val="exact"/>
        </dgm:presLayoutVars>
      </dgm:prSet>
      <dgm:spPr/>
    </dgm:pt>
    <dgm:pt modelId="{0377C8A7-2B37-4F6D-8A7D-015526D267DC}" type="pres">
      <dgm:prSet presAssocID="{39237D2F-9DA7-44B1-987E-BACDCBC93917}" presName="arrow" presStyleLbl="bgShp" presStyleIdx="0" presStyleCnt="1"/>
      <dgm:spPr/>
    </dgm:pt>
    <dgm:pt modelId="{BD9A5FEE-3E01-4137-AB26-384700544BE2}" type="pres">
      <dgm:prSet presAssocID="{39237D2F-9DA7-44B1-987E-BACDCBC93917}" presName="linearProcess" presStyleCnt="0"/>
      <dgm:spPr/>
    </dgm:pt>
    <dgm:pt modelId="{AD6DA914-172D-4BD9-91B4-E52CA5532F38}" type="pres">
      <dgm:prSet presAssocID="{C1CD6A8B-9F93-4EBD-9B69-9AFE34552566}" presName="textNode" presStyleLbl="node1" presStyleIdx="0" presStyleCnt="3">
        <dgm:presLayoutVars>
          <dgm:bulletEnabled val="1"/>
        </dgm:presLayoutVars>
      </dgm:prSet>
      <dgm:spPr/>
    </dgm:pt>
    <dgm:pt modelId="{87F25475-E943-48A5-B9A1-01CC02A3E442}" type="pres">
      <dgm:prSet presAssocID="{D64FA649-5BBA-48B5-80F0-C2821E470D5C}" presName="sibTrans" presStyleCnt="0"/>
      <dgm:spPr/>
    </dgm:pt>
    <dgm:pt modelId="{2BBDB387-F72E-4B9C-AD56-DE3361FC9D10}" type="pres">
      <dgm:prSet presAssocID="{45CC9293-1824-4277-8537-EE8C068466F2}" presName="textNode" presStyleLbl="node1" presStyleIdx="1" presStyleCnt="3">
        <dgm:presLayoutVars>
          <dgm:bulletEnabled val="1"/>
        </dgm:presLayoutVars>
      </dgm:prSet>
      <dgm:spPr/>
    </dgm:pt>
    <dgm:pt modelId="{DDBAD5FD-097D-40F6-8D7D-0BF9F5A1B564}" type="pres">
      <dgm:prSet presAssocID="{416CB27E-F5BC-47D3-B746-921E6F4F5BBC}" presName="sibTrans" presStyleCnt="0"/>
      <dgm:spPr/>
    </dgm:pt>
    <dgm:pt modelId="{25795F81-FE1B-40F5-84B8-3393A92F435B}" type="pres">
      <dgm:prSet presAssocID="{D42ECFF3-2C68-480D-96BB-B86978EAAFBE}" presName="textNode" presStyleLbl="node1" presStyleIdx="2" presStyleCnt="3">
        <dgm:presLayoutVars>
          <dgm:bulletEnabled val="1"/>
        </dgm:presLayoutVars>
      </dgm:prSet>
      <dgm:spPr/>
    </dgm:pt>
  </dgm:ptLst>
  <dgm:cxnLst>
    <dgm:cxn modelId="{09930A1B-DB6A-4DE0-BD77-91D698437B2C}" srcId="{39237D2F-9DA7-44B1-987E-BACDCBC93917}" destId="{45CC9293-1824-4277-8537-EE8C068466F2}" srcOrd="1" destOrd="0" parTransId="{83D5E433-25ED-46B6-855B-FEAA9144434B}" sibTransId="{416CB27E-F5BC-47D3-B746-921E6F4F5BBC}"/>
    <dgm:cxn modelId="{6FF66B21-A499-4106-B262-29E78AB5667B}" type="presOf" srcId="{45CC9293-1824-4277-8537-EE8C068466F2}" destId="{2BBDB387-F72E-4B9C-AD56-DE3361FC9D10}" srcOrd="0" destOrd="0" presId="urn:microsoft.com/office/officeart/2005/8/layout/hProcess9"/>
    <dgm:cxn modelId="{A4ED9D63-2C1A-4B5D-8AFA-772F50231E38}" srcId="{39237D2F-9DA7-44B1-987E-BACDCBC93917}" destId="{D42ECFF3-2C68-480D-96BB-B86978EAAFBE}" srcOrd="2" destOrd="0" parTransId="{D1661B9D-5F6F-4919-97EB-04D0BBF2E1AD}" sibTransId="{090BC092-A8B0-4F26-B5A7-13411ECC4026}"/>
    <dgm:cxn modelId="{B9AE5074-985B-4AC6-846D-53BF7ACED346}" type="presOf" srcId="{C1CD6A8B-9F93-4EBD-9B69-9AFE34552566}" destId="{AD6DA914-172D-4BD9-91B4-E52CA5532F38}" srcOrd="0" destOrd="0" presId="urn:microsoft.com/office/officeart/2005/8/layout/hProcess9"/>
    <dgm:cxn modelId="{6540A2DD-0013-4C8B-909C-4531FFFDFDBD}" srcId="{39237D2F-9DA7-44B1-987E-BACDCBC93917}" destId="{C1CD6A8B-9F93-4EBD-9B69-9AFE34552566}" srcOrd="0" destOrd="0" parTransId="{02D7A918-EAE4-42B5-BC19-C100D6A7386E}" sibTransId="{D64FA649-5BBA-48B5-80F0-C2821E470D5C}"/>
    <dgm:cxn modelId="{B8B05FF0-5FB5-4D24-8301-D698FC2A4B5D}" type="presOf" srcId="{D42ECFF3-2C68-480D-96BB-B86978EAAFBE}" destId="{25795F81-FE1B-40F5-84B8-3393A92F435B}" srcOrd="0" destOrd="0" presId="urn:microsoft.com/office/officeart/2005/8/layout/hProcess9"/>
    <dgm:cxn modelId="{0E7E0EF2-7B50-4FB6-AEAC-6FF8461428FA}" type="presOf" srcId="{39237D2F-9DA7-44B1-987E-BACDCBC93917}" destId="{53634A9F-02DD-4F5E-9255-9E69DA207BB3}" srcOrd="0" destOrd="0" presId="urn:microsoft.com/office/officeart/2005/8/layout/hProcess9"/>
    <dgm:cxn modelId="{EA7C0E19-FBDE-4E40-B96E-A87A16D54C56}" type="presParOf" srcId="{53634A9F-02DD-4F5E-9255-9E69DA207BB3}" destId="{0377C8A7-2B37-4F6D-8A7D-015526D267DC}" srcOrd="0" destOrd="0" presId="urn:microsoft.com/office/officeart/2005/8/layout/hProcess9"/>
    <dgm:cxn modelId="{6076141C-8E47-4FE8-A54F-02EE984C20CC}" type="presParOf" srcId="{53634A9F-02DD-4F5E-9255-9E69DA207BB3}" destId="{BD9A5FEE-3E01-4137-AB26-384700544BE2}" srcOrd="1" destOrd="0" presId="urn:microsoft.com/office/officeart/2005/8/layout/hProcess9"/>
    <dgm:cxn modelId="{A847F8E7-2AA1-4123-B25C-14E7FB9FE6AA}" type="presParOf" srcId="{BD9A5FEE-3E01-4137-AB26-384700544BE2}" destId="{AD6DA914-172D-4BD9-91B4-E52CA5532F38}" srcOrd="0" destOrd="0" presId="urn:microsoft.com/office/officeart/2005/8/layout/hProcess9"/>
    <dgm:cxn modelId="{D4E36A59-B3D1-40D9-99D3-A304F57E88D3}" type="presParOf" srcId="{BD9A5FEE-3E01-4137-AB26-384700544BE2}" destId="{87F25475-E943-48A5-B9A1-01CC02A3E442}" srcOrd="1" destOrd="0" presId="urn:microsoft.com/office/officeart/2005/8/layout/hProcess9"/>
    <dgm:cxn modelId="{166A92A1-7509-4E1B-95DF-71818BC4AA09}" type="presParOf" srcId="{BD9A5FEE-3E01-4137-AB26-384700544BE2}" destId="{2BBDB387-F72E-4B9C-AD56-DE3361FC9D10}" srcOrd="2" destOrd="0" presId="urn:microsoft.com/office/officeart/2005/8/layout/hProcess9"/>
    <dgm:cxn modelId="{EFBB7D44-B5AA-4687-8822-70D003F585AC}" type="presParOf" srcId="{BD9A5FEE-3E01-4137-AB26-384700544BE2}" destId="{DDBAD5FD-097D-40F6-8D7D-0BF9F5A1B564}" srcOrd="3" destOrd="0" presId="urn:microsoft.com/office/officeart/2005/8/layout/hProcess9"/>
    <dgm:cxn modelId="{9E7663F2-314D-4CDA-840F-3E93072F3805}" type="presParOf" srcId="{BD9A5FEE-3E01-4137-AB26-384700544BE2}" destId="{25795F81-FE1B-40F5-84B8-3393A92F435B}"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3EA224-C7F1-40C0-9B8B-1D3DE1BC129D}" type="doc">
      <dgm:prSet loTypeId="urn:microsoft.com/office/officeart/2008/layout/VerticalCurvedList" loCatId="list" qsTypeId="urn:microsoft.com/office/officeart/2005/8/quickstyle/simple3" qsCatId="simple" csTypeId="urn:microsoft.com/office/officeart/2005/8/colors/accent2_3" csCatId="accent2" phldr="1"/>
      <dgm:spPr/>
      <dgm:t>
        <a:bodyPr/>
        <a:lstStyle/>
        <a:p>
          <a:endParaRPr lang="en-IN"/>
        </a:p>
      </dgm:t>
    </dgm:pt>
    <dgm:pt modelId="{3083CFE8-C047-4365-A44A-0119135B8A97}">
      <dgm:prSet custT="1"/>
      <dgm:spPr>
        <a:blipFill>
          <a:blip xmlns:r="http://schemas.openxmlformats.org/officeDocument/2006/relationships" r:embed="rId1"/>
          <a:stretch>
            <a:fillRect/>
          </a:stretch>
        </a:blipFill>
      </dgm:spPr>
      <dgm:t>
        <a:bodyPr/>
        <a:lstStyle/>
        <a:p>
          <a:r>
            <a:rPr lang="en-IN">
              <a:noFill/>
            </a:rPr>
            <a:t> </a:t>
          </a:r>
        </a:p>
      </dgm:t>
    </dgm:pt>
    <dgm:pt modelId="{6BD1B85D-2B81-4D2F-9254-2CF4BB2BA21A}" type="parTrans" cxnId="{45A9C872-0507-41BC-B785-8F59195107B0}">
      <dgm:prSet/>
      <dgm:spPr/>
      <dgm:t>
        <a:bodyPr/>
        <a:lstStyle/>
        <a:p>
          <a:endParaRPr lang="en-IN"/>
        </a:p>
      </dgm:t>
    </dgm:pt>
    <dgm:pt modelId="{FD2E56CE-AED4-4497-995A-E72A14FA8126}" type="sibTrans" cxnId="{45A9C872-0507-41BC-B785-8F59195107B0}">
      <dgm:prSet/>
      <dgm:spPr/>
      <dgm:t>
        <a:bodyPr/>
        <a:lstStyle/>
        <a:p>
          <a:endParaRPr lang="en-IN"/>
        </a:p>
      </dgm:t>
    </dgm:pt>
    <dgm:pt modelId="{CB9BD30C-772E-4DFB-BC2F-47562C67E801}">
      <dgm:prSet custT="1"/>
      <dgm:spPr>
        <a:blipFill>
          <a:blip xmlns:r="http://schemas.openxmlformats.org/officeDocument/2006/relationships" r:embed="rId2"/>
          <a:stretch>
            <a:fillRect/>
          </a:stretch>
        </a:blipFill>
      </dgm:spPr>
      <dgm:t>
        <a:bodyPr/>
        <a:lstStyle/>
        <a:p>
          <a:r>
            <a:rPr lang="en-IN">
              <a:noFill/>
            </a:rPr>
            <a:t> </a:t>
          </a:r>
        </a:p>
      </dgm:t>
    </dgm:pt>
    <dgm:pt modelId="{FA319890-8800-4A28-BF20-0F30BF78FCD1}" type="parTrans" cxnId="{3019F67D-BE59-4D94-ACA4-822EA5084E14}">
      <dgm:prSet/>
      <dgm:spPr/>
      <dgm:t>
        <a:bodyPr/>
        <a:lstStyle/>
        <a:p>
          <a:endParaRPr lang="en-IN"/>
        </a:p>
      </dgm:t>
    </dgm:pt>
    <dgm:pt modelId="{E28B8259-AA36-45D0-BA90-FBAC9E65A9CE}" type="sibTrans" cxnId="{3019F67D-BE59-4D94-ACA4-822EA5084E14}">
      <dgm:prSet/>
      <dgm:spPr/>
      <dgm:t>
        <a:bodyPr/>
        <a:lstStyle/>
        <a:p>
          <a:endParaRPr lang="en-IN"/>
        </a:p>
      </dgm:t>
    </dgm:pt>
    <dgm:pt modelId="{34E43084-E783-49B1-8AF4-91D3F80C7264}" type="pres">
      <dgm:prSet presAssocID="{943EA224-C7F1-40C0-9B8B-1D3DE1BC129D}" presName="Name0" presStyleCnt="0">
        <dgm:presLayoutVars>
          <dgm:chMax val="7"/>
          <dgm:chPref val="7"/>
          <dgm:dir/>
        </dgm:presLayoutVars>
      </dgm:prSet>
      <dgm:spPr/>
    </dgm:pt>
    <dgm:pt modelId="{E6AF5D00-1340-470F-B169-DDCFA0346D00}" type="pres">
      <dgm:prSet presAssocID="{943EA224-C7F1-40C0-9B8B-1D3DE1BC129D}" presName="Name1" presStyleCnt="0"/>
      <dgm:spPr/>
    </dgm:pt>
    <dgm:pt modelId="{CD3FCF39-4786-4843-8C4E-B2CEBD66C96F}" type="pres">
      <dgm:prSet presAssocID="{943EA224-C7F1-40C0-9B8B-1D3DE1BC129D}" presName="cycle" presStyleCnt="0"/>
      <dgm:spPr/>
    </dgm:pt>
    <dgm:pt modelId="{ABC3A939-164E-4F7A-99C6-EF43CCE92374}" type="pres">
      <dgm:prSet presAssocID="{943EA224-C7F1-40C0-9B8B-1D3DE1BC129D}" presName="srcNode" presStyleLbl="node1" presStyleIdx="0" presStyleCnt="2"/>
      <dgm:spPr/>
    </dgm:pt>
    <dgm:pt modelId="{2FDD6E12-D911-498A-AD03-4ACBBB96DCA1}" type="pres">
      <dgm:prSet presAssocID="{943EA224-C7F1-40C0-9B8B-1D3DE1BC129D}" presName="conn" presStyleLbl="parChTrans1D2" presStyleIdx="0" presStyleCnt="1"/>
      <dgm:spPr/>
    </dgm:pt>
    <dgm:pt modelId="{DF7FFD02-3FF3-45C0-8802-CEFEF720A1FA}" type="pres">
      <dgm:prSet presAssocID="{943EA224-C7F1-40C0-9B8B-1D3DE1BC129D}" presName="extraNode" presStyleLbl="node1" presStyleIdx="0" presStyleCnt="2"/>
      <dgm:spPr/>
    </dgm:pt>
    <dgm:pt modelId="{AB66C1F5-2FB5-4ACA-AB47-A6C22500199F}" type="pres">
      <dgm:prSet presAssocID="{943EA224-C7F1-40C0-9B8B-1D3DE1BC129D}" presName="dstNode" presStyleLbl="node1" presStyleIdx="0" presStyleCnt="2"/>
      <dgm:spPr/>
    </dgm:pt>
    <dgm:pt modelId="{0675232B-2420-43CD-9E35-81CE134B6708}" type="pres">
      <dgm:prSet presAssocID="{3083CFE8-C047-4365-A44A-0119135B8A97}" presName="text_1" presStyleLbl="node1" presStyleIdx="0" presStyleCnt="2">
        <dgm:presLayoutVars>
          <dgm:bulletEnabled val="1"/>
        </dgm:presLayoutVars>
      </dgm:prSet>
      <dgm:spPr/>
    </dgm:pt>
    <dgm:pt modelId="{4FADFC45-2BCC-49C1-B417-6BE9747A5AC0}" type="pres">
      <dgm:prSet presAssocID="{3083CFE8-C047-4365-A44A-0119135B8A97}" presName="accent_1" presStyleCnt="0"/>
      <dgm:spPr/>
    </dgm:pt>
    <dgm:pt modelId="{E54F8A2D-0D7E-4856-A130-349BABF261EE}" type="pres">
      <dgm:prSet presAssocID="{3083CFE8-C047-4365-A44A-0119135B8A97}" presName="accentRepeatNode" presStyleLbl="solidFgAcc1" presStyleIdx="0" presStyleCnt="2"/>
      <dgm:spPr/>
    </dgm:pt>
    <dgm:pt modelId="{FF196585-F634-4C52-952C-24B5B13DBF68}" type="pres">
      <dgm:prSet presAssocID="{CB9BD30C-772E-4DFB-BC2F-47562C67E801}" presName="text_2" presStyleLbl="node1" presStyleIdx="1" presStyleCnt="2">
        <dgm:presLayoutVars>
          <dgm:bulletEnabled val="1"/>
        </dgm:presLayoutVars>
      </dgm:prSet>
      <dgm:spPr/>
    </dgm:pt>
    <dgm:pt modelId="{7F5A8329-5B26-4D91-82DA-192B546D567F}" type="pres">
      <dgm:prSet presAssocID="{CB9BD30C-772E-4DFB-BC2F-47562C67E801}" presName="accent_2" presStyleCnt="0"/>
      <dgm:spPr/>
    </dgm:pt>
    <dgm:pt modelId="{8B5AD9DA-037D-4B2A-8561-8AA1545C6299}" type="pres">
      <dgm:prSet presAssocID="{CB9BD30C-772E-4DFB-BC2F-47562C67E801}" presName="accentRepeatNode" presStyleLbl="solidFgAcc1" presStyleIdx="1" presStyleCnt="2"/>
      <dgm:spPr/>
    </dgm:pt>
  </dgm:ptLst>
  <dgm:cxnLst>
    <dgm:cxn modelId="{C23F6D22-F2C8-4762-8AA7-C0D8BBDE6DA8}" type="presOf" srcId="{3083CFE8-C047-4365-A44A-0119135B8A97}" destId="{0675232B-2420-43CD-9E35-81CE134B6708}" srcOrd="0" destOrd="0" presId="urn:microsoft.com/office/officeart/2008/layout/VerticalCurvedList"/>
    <dgm:cxn modelId="{79F6D234-3E91-42A8-86F4-2F0B72392043}" type="presOf" srcId="{CB9BD30C-772E-4DFB-BC2F-47562C67E801}" destId="{FF196585-F634-4C52-952C-24B5B13DBF68}" srcOrd="0" destOrd="0" presId="urn:microsoft.com/office/officeart/2008/layout/VerticalCurvedList"/>
    <dgm:cxn modelId="{45A9C872-0507-41BC-B785-8F59195107B0}" srcId="{943EA224-C7F1-40C0-9B8B-1D3DE1BC129D}" destId="{3083CFE8-C047-4365-A44A-0119135B8A97}" srcOrd="0" destOrd="0" parTransId="{6BD1B85D-2B81-4D2F-9254-2CF4BB2BA21A}" sibTransId="{FD2E56CE-AED4-4497-995A-E72A14FA8126}"/>
    <dgm:cxn modelId="{3019F67D-BE59-4D94-ACA4-822EA5084E14}" srcId="{943EA224-C7F1-40C0-9B8B-1D3DE1BC129D}" destId="{CB9BD30C-772E-4DFB-BC2F-47562C67E801}" srcOrd="1" destOrd="0" parTransId="{FA319890-8800-4A28-BF20-0F30BF78FCD1}" sibTransId="{E28B8259-AA36-45D0-BA90-FBAC9E65A9CE}"/>
    <dgm:cxn modelId="{840162A8-8743-46FD-8D05-4BED46EAA81D}" type="presOf" srcId="{FD2E56CE-AED4-4497-995A-E72A14FA8126}" destId="{2FDD6E12-D911-498A-AD03-4ACBBB96DCA1}" srcOrd="0" destOrd="0" presId="urn:microsoft.com/office/officeart/2008/layout/VerticalCurvedList"/>
    <dgm:cxn modelId="{F5F5A3C9-7A7E-4F99-8774-2B795FFEF5E0}" type="presOf" srcId="{943EA224-C7F1-40C0-9B8B-1D3DE1BC129D}" destId="{34E43084-E783-49B1-8AF4-91D3F80C7264}" srcOrd="0" destOrd="0" presId="urn:microsoft.com/office/officeart/2008/layout/VerticalCurvedList"/>
    <dgm:cxn modelId="{62F63E89-BF41-45F6-B6E8-680A59713771}" type="presParOf" srcId="{34E43084-E783-49B1-8AF4-91D3F80C7264}" destId="{E6AF5D00-1340-470F-B169-DDCFA0346D00}" srcOrd="0" destOrd="0" presId="urn:microsoft.com/office/officeart/2008/layout/VerticalCurvedList"/>
    <dgm:cxn modelId="{7BD215D2-F22C-4D71-87CE-8DF7DE81A9FF}" type="presParOf" srcId="{E6AF5D00-1340-470F-B169-DDCFA0346D00}" destId="{CD3FCF39-4786-4843-8C4E-B2CEBD66C96F}" srcOrd="0" destOrd="0" presId="urn:microsoft.com/office/officeart/2008/layout/VerticalCurvedList"/>
    <dgm:cxn modelId="{1F464D41-E965-4054-9041-72F75B182482}" type="presParOf" srcId="{CD3FCF39-4786-4843-8C4E-B2CEBD66C96F}" destId="{ABC3A939-164E-4F7A-99C6-EF43CCE92374}" srcOrd="0" destOrd="0" presId="urn:microsoft.com/office/officeart/2008/layout/VerticalCurvedList"/>
    <dgm:cxn modelId="{F8A77228-7612-475B-B3E4-047254173632}" type="presParOf" srcId="{CD3FCF39-4786-4843-8C4E-B2CEBD66C96F}" destId="{2FDD6E12-D911-498A-AD03-4ACBBB96DCA1}" srcOrd="1" destOrd="0" presId="urn:microsoft.com/office/officeart/2008/layout/VerticalCurvedList"/>
    <dgm:cxn modelId="{29BFAC51-E2B6-494A-B4E3-A5C64A1E1378}" type="presParOf" srcId="{CD3FCF39-4786-4843-8C4E-B2CEBD66C96F}" destId="{DF7FFD02-3FF3-45C0-8802-CEFEF720A1FA}" srcOrd="2" destOrd="0" presId="urn:microsoft.com/office/officeart/2008/layout/VerticalCurvedList"/>
    <dgm:cxn modelId="{B2097EB4-90B9-447B-BB06-5546211EC36F}" type="presParOf" srcId="{CD3FCF39-4786-4843-8C4E-B2CEBD66C96F}" destId="{AB66C1F5-2FB5-4ACA-AB47-A6C22500199F}" srcOrd="3" destOrd="0" presId="urn:microsoft.com/office/officeart/2008/layout/VerticalCurvedList"/>
    <dgm:cxn modelId="{4F9F482F-7537-4B68-BB8F-35E33FF460B9}" type="presParOf" srcId="{E6AF5D00-1340-470F-B169-DDCFA0346D00}" destId="{0675232B-2420-43CD-9E35-81CE134B6708}" srcOrd="1" destOrd="0" presId="urn:microsoft.com/office/officeart/2008/layout/VerticalCurvedList"/>
    <dgm:cxn modelId="{667211A8-1272-45A5-8D02-D1C3377805BD}" type="presParOf" srcId="{E6AF5D00-1340-470F-B169-DDCFA0346D00}" destId="{4FADFC45-2BCC-49C1-B417-6BE9747A5AC0}" srcOrd="2" destOrd="0" presId="urn:microsoft.com/office/officeart/2008/layout/VerticalCurvedList"/>
    <dgm:cxn modelId="{4B9A0BAD-80F0-49C4-B134-E9E9F16B05C9}" type="presParOf" srcId="{4FADFC45-2BCC-49C1-B417-6BE9747A5AC0}" destId="{E54F8A2D-0D7E-4856-A130-349BABF261EE}" srcOrd="0" destOrd="0" presId="urn:microsoft.com/office/officeart/2008/layout/VerticalCurvedList"/>
    <dgm:cxn modelId="{C0C6EE7C-1C6C-48AD-B6D5-C486BF887627}" type="presParOf" srcId="{E6AF5D00-1340-470F-B169-DDCFA0346D00}" destId="{FF196585-F634-4C52-952C-24B5B13DBF68}" srcOrd="3" destOrd="0" presId="urn:microsoft.com/office/officeart/2008/layout/VerticalCurvedList"/>
    <dgm:cxn modelId="{8EF561FC-8AE0-4644-9864-4DBD9A41301E}" type="presParOf" srcId="{E6AF5D00-1340-470F-B169-DDCFA0346D00}" destId="{7F5A8329-5B26-4D91-82DA-192B546D567F}" srcOrd="4" destOrd="0" presId="urn:microsoft.com/office/officeart/2008/layout/VerticalCurvedList"/>
    <dgm:cxn modelId="{5471D85A-C4FF-4772-9C3F-5635D165F5D6}" type="presParOf" srcId="{7F5A8329-5B26-4D91-82DA-192B546D567F}" destId="{8B5AD9DA-037D-4B2A-8561-8AA1545C629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3EA224-C7F1-40C0-9B8B-1D3DE1BC129D}" type="doc">
      <dgm:prSet loTypeId="urn:microsoft.com/office/officeart/2008/layout/VerticalCurvedList" loCatId="list" qsTypeId="urn:microsoft.com/office/officeart/2005/8/quickstyle/simple3" qsCatId="simple" csTypeId="urn:microsoft.com/office/officeart/2005/8/colors/accent2_3" csCatId="accent2" phldr="1"/>
      <dgm:spPr/>
      <dgm:t>
        <a:bodyPr/>
        <a:lstStyle/>
        <a:p>
          <a:endParaRPr lang="en-IN"/>
        </a:p>
      </dgm:t>
    </dgm:pt>
    <mc:AlternateContent xmlns:mc="http://schemas.openxmlformats.org/markup-compatibility/2006" xmlns:a14="http://schemas.microsoft.com/office/drawing/2010/main">
      <mc:Choice Requires="a14">
        <dgm:pt modelId="{3083CFE8-C047-4365-A44A-0119135B8A97}">
          <dgm:prSet custT="1"/>
          <dgm:spPr/>
          <dgm:t>
            <a:bodyPr/>
            <a:lstStyle/>
            <a:p>
              <a:pPr>
                <a:spcAft>
                  <a:spcPts val="0"/>
                </a:spcAft>
              </a:pPr>
              <a14:m>
                <m:oMathPara xmlns:m="http://schemas.openxmlformats.org/officeDocument/2006/math">
                  <m:oMathParaPr>
                    <m:jc m:val="centerGroup"/>
                  </m:oMathParaPr>
                  <m:oMath xmlns:m="http://schemas.openxmlformats.org/officeDocument/2006/math">
                    <m:sSub>
                      <m:sSubPr>
                        <m:ctrlPr>
                          <a:rPr lang="en-IN" sz="2400" i="1" kern="1200" smtClean="0">
                            <a:latin typeface="Cambria Math" panose="02040503050406030204" pitchFamily="18" charset="0"/>
                          </a:rPr>
                        </m:ctrlPr>
                      </m:sSubPr>
                      <m:e>
                        <m:r>
                          <a:rPr lang="en-IN" sz="2400" kern="1200" smtClean="0">
                            <a:latin typeface="Cambria Math" panose="02040503050406030204" pitchFamily="18" charset="0"/>
                          </a:rPr>
                          <m:t>𝐷</m:t>
                        </m:r>
                      </m:e>
                      <m:sub>
                        <m:r>
                          <a:rPr lang="en-IN" sz="2400" kern="1200">
                            <a:latin typeface="Cambria Math" panose="02040503050406030204" pitchFamily="18" charset="0"/>
                          </a:rPr>
                          <m:t>𝑐</m:t>
                        </m:r>
                      </m:sub>
                    </m:sSub>
                    <m:r>
                      <a:rPr lang="en-IN" sz="2400" kern="1200">
                        <a:latin typeface="Cambria Math" panose="02040503050406030204" pitchFamily="18" charset="0"/>
                      </a:rPr>
                      <m:t>=</m:t>
                    </m:r>
                    <m:f>
                      <m:fPr>
                        <m:ctrlPr>
                          <a:rPr lang="en-IN" sz="2400" i="1" kern="1200">
                            <a:latin typeface="Cambria Math" panose="02040503050406030204" pitchFamily="18" charset="0"/>
                          </a:rPr>
                        </m:ctrlPr>
                      </m:fPr>
                      <m:num>
                        <m:r>
                          <a:rPr lang="en-IN" sz="2400" kern="1200">
                            <a:latin typeface="Cambria Math" panose="02040503050406030204" pitchFamily="18" charset="0"/>
                          </a:rPr>
                          <m:t>𝜕</m:t>
                        </m:r>
                        <m:r>
                          <a:rPr lang="en-IN" sz="2400" kern="1200">
                            <a:latin typeface="Cambria Math" panose="02040503050406030204" pitchFamily="18" charset="0"/>
                          </a:rPr>
                          <m:t>𝑓</m:t>
                        </m:r>
                      </m:num>
                      <m:den>
                        <m:r>
                          <a:rPr lang="en-IN" sz="2400" kern="1200">
                            <a:latin typeface="Cambria Math" panose="02040503050406030204" pitchFamily="18" charset="0"/>
                          </a:rPr>
                          <m:t>𝜕</m:t>
                        </m:r>
                        <m:r>
                          <a:rPr lang="en-IN" sz="2400" kern="1200">
                            <a:latin typeface="Cambria Math" panose="02040503050406030204" pitchFamily="18" charset="0"/>
                          </a:rPr>
                          <m:t>𝑐</m:t>
                        </m:r>
                      </m:den>
                    </m:f>
                    <m:r>
                      <a:rPr lang="en-IN" sz="2400" kern="1200">
                        <a:latin typeface="Cambria Math" panose="02040503050406030204" pitchFamily="18" charset="0"/>
                      </a:rPr>
                      <m:t>=</m:t>
                    </m:r>
                    <m:f>
                      <m:fPr>
                        <m:ctrlPr>
                          <a:rPr lang="en-IN" sz="2400" i="1" kern="1200">
                            <a:latin typeface="Cambria Math" panose="02040503050406030204" pitchFamily="18" charset="0"/>
                          </a:rPr>
                        </m:ctrlPr>
                      </m:fPr>
                      <m:num>
                        <m:r>
                          <a:rPr lang="en-IN" sz="2400" kern="1200">
                            <a:latin typeface="Cambria Math" panose="02040503050406030204" pitchFamily="18" charset="0"/>
                          </a:rPr>
                          <m:t>−2</m:t>
                        </m:r>
                      </m:num>
                      <m:den>
                        <m:r>
                          <a:rPr lang="en-IN" sz="2400" kern="1200">
                            <a:latin typeface="Cambria Math" panose="02040503050406030204" pitchFamily="18" charset="0"/>
                          </a:rPr>
                          <m:t>𝑛</m:t>
                        </m:r>
                      </m:den>
                    </m:f>
                    <m:nary>
                      <m:naryPr>
                        <m:chr m:val="∑"/>
                        <m:limLoc m:val="undOvr"/>
                        <m:ctrlPr>
                          <a:rPr lang="en-IN" sz="2400" i="1" kern="1200">
                            <a:latin typeface="Cambria Math" panose="02040503050406030204" pitchFamily="18" charset="0"/>
                          </a:rPr>
                        </m:ctrlPr>
                      </m:naryPr>
                      <m:sub>
                        <m:r>
                          <a:rPr lang="en-IN" sz="2400" kern="1200">
                            <a:latin typeface="Cambria Math" panose="02040503050406030204" pitchFamily="18" charset="0"/>
                          </a:rPr>
                          <m:t>𝑖</m:t>
                        </m:r>
                        <m:r>
                          <a:rPr lang="en-IN" sz="2400" kern="1200">
                            <a:latin typeface="Cambria Math" panose="02040503050406030204" pitchFamily="18" charset="0"/>
                          </a:rPr>
                          <m:t>=1</m:t>
                        </m:r>
                      </m:sub>
                      <m:sup>
                        <m:r>
                          <a:rPr lang="en-IN" sz="2400" kern="1200">
                            <a:latin typeface="Cambria Math" panose="02040503050406030204" pitchFamily="18" charset="0"/>
                          </a:rPr>
                          <m:t>𝑛</m:t>
                        </m:r>
                      </m:sup>
                      <m:e>
                        <m:d>
                          <m:dPr>
                            <m:ctrlPr>
                              <a:rPr lang="en-IN" sz="2400" i="1" kern="1200">
                                <a:latin typeface="Cambria Math" panose="02040503050406030204" pitchFamily="18" charset="0"/>
                              </a:rPr>
                            </m:ctrlPr>
                          </m:dPr>
                          <m:e>
                            <m:sSub>
                              <m:sSubPr>
                                <m:ctrlPr>
                                  <a:rPr lang="en-IN" sz="2400" i="1" kern="1200">
                                    <a:latin typeface="Cambria Math" panose="02040503050406030204" pitchFamily="18" charset="0"/>
                                  </a:rPr>
                                </m:ctrlPr>
                              </m:sSubPr>
                              <m:e>
                                <m:r>
                                  <a:rPr lang="en-IN" sz="2400" kern="1200">
                                    <a:latin typeface="Cambria Math" panose="02040503050406030204" pitchFamily="18" charset="0"/>
                                  </a:rPr>
                                  <m:t>𝑦</m:t>
                                </m:r>
                              </m:e>
                              <m:sub>
                                <m:r>
                                  <a:rPr lang="en-IN" sz="2400" kern="1200">
                                    <a:latin typeface="Cambria Math" panose="02040503050406030204" pitchFamily="18" charset="0"/>
                                  </a:rPr>
                                  <m:t>𝑖</m:t>
                                </m:r>
                              </m:sub>
                            </m:sSub>
                            <m:r>
                              <a:rPr lang="en-IN" sz="2400" kern="1200">
                                <a:latin typeface="Cambria Math" panose="02040503050406030204" pitchFamily="18" charset="0"/>
                              </a:rPr>
                              <m:t>−</m:t>
                            </m:r>
                            <m:d>
                              <m:dPr>
                                <m:ctrlPr>
                                  <a:rPr lang="en-IN" sz="2400" i="1" kern="1200">
                                    <a:latin typeface="Cambria Math" panose="02040503050406030204" pitchFamily="18" charset="0"/>
                                  </a:rPr>
                                </m:ctrlPr>
                              </m:dPr>
                              <m:e>
                                <m:r>
                                  <a:rPr lang="en-IN" sz="2400" kern="1200">
                                    <a:latin typeface="Cambria Math" panose="02040503050406030204" pitchFamily="18" charset="0"/>
                                  </a:rPr>
                                  <m:t>𝑚</m:t>
                                </m:r>
                                <m:sSub>
                                  <m:sSubPr>
                                    <m:ctrlPr>
                                      <a:rPr lang="en-IN" sz="2400" i="1" kern="1200">
                                        <a:latin typeface="Cambria Math" panose="02040503050406030204" pitchFamily="18" charset="0"/>
                                      </a:rPr>
                                    </m:ctrlPr>
                                  </m:sSubPr>
                                  <m:e>
                                    <m:r>
                                      <a:rPr lang="en-IN" sz="2400" kern="1200">
                                        <a:latin typeface="Cambria Math" panose="02040503050406030204" pitchFamily="18" charset="0"/>
                                      </a:rPr>
                                      <m:t>𝑥</m:t>
                                    </m:r>
                                  </m:e>
                                  <m:sub>
                                    <m:r>
                                      <a:rPr lang="en-IN" sz="2400" kern="1200">
                                        <a:latin typeface="Cambria Math" panose="02040503050406030204" pitchFamily="18" charset="0"/>
                                      </a:rPr>
                                      <m:t>𝑖</m:t>
                                    </m:r>
                                  </m:sub>
                                </m:sSub>
                                <m:r>
                                  <a:rPr lang="en-IN" sz="2400" kern="1200">
                                    <a:latin typeface="Cambria Math" panose="02040503050406030204" pitchFamily="18" charset="0"/>
                                  </a:rPr>
                                  <m:t>+</m:t>
                                </m:r>
                                <m:r>
                                  <a:rPr lang="en-IN" sz="2400" kern="1200">
                                    <a:latin typeface="Cambria Math" panose="02040503050406030204" pitchFamily="18" charset="0"/>
                                  </a:rPr>
                                  <m:t>𝑐</m:t>
                                </m:r>
                              </m:e>
                            </m:d>
                          </m:e>
                        </m:d>
                      </m:e>
                    </m:nary>
                  </m:oMath>
                </m:oMathPara>
              </a14:m>
              <a:endParaRPr lang="en-IN" sz="2400" i="1" kern="1200" dirty="0">
                <a:solidFill>
                  <a:prstClr val="black"/>
                </a:solidFill>
                <a:latin typeface="Cambria Math" panose="02040503050406030204" pitchFamily="18" charset="0"/>
                <a:ea typeface="+mn-ea"/>
                <a:cs typeface="+mn-cs"/>
              </a:endParaRPr>
            </a:p>
          </dgm:t>
        </dgm:pt>
      </mc:Choice>
      <mc:Fallback xmlns="">
        <dgm:pt modelId="{3083CFE8-C047-4365-A44A-0119135B8A97}">
          <dgm:prSet custT="1"/>
          <dgm:spPr/>
          <dgm:t>
            <a:bodyPr/>
            <a:lstStyle/>
            <a:p>
              <a:pPr>
                <a:spcAft>
                  <a:spcPts val="0"/>
                </a:spcAft>
              </a:pPr>
              <a:r>
                <a:rPr lang="en-IN" sz="2400" i="0" kern="1200">
                  <a:latin typeface="Cambria Math" panose="02040503050406030204" pitchFamily="18" charset="0"/>
                </a:rPr>
                <a:t>𝐷_𝑐=𝜕𝑓/𝜕𝑐=(−2)/𝑛 ∑1_(𝑖=1)^𝑛▒(𝑦_𝑖−(𝑚𝑥_𝑖+𝑐)) </a:t>
              </a:r>
              <a:endParaRPr lang="en-IN" sz="2400" i="1" kern="1200" dirty="0">
                <a:solidFill>
                  <a:prstClr val="black"/>
                </a:solidFill>
                <a:latin typeface="Cambria Math" panose="02040503050406030204" pitchFamily="18" charset="0"/>
                <a:ea typeface="+mn-ea"/>
                <a:cs typeface="+mn-cs"/>
              </a:endParaRPr>
            </a:p>
          </dgm:t>
        </dgm:pt>
      </mc:Fallback>
    </mc:AlternateContent>
    <dgm:pt modelId="{6BD1B85D-2B81-4D2F-9254-2CF4BB2BA21A}" type="parTrans" cxnId="{45A9C872-0507-41BC-B785-8F59195107B0}">
      <dgm:prSet/>
      <dgm:spPr/>
      <dgm:t>
        <a:bodyPr/>
        <a:lstStyle/>
        <a:p>
          <a:endParaRPr lang="en-IN"/>
        </a:p>
      </dgm:t>
    </dgm:pt>
    <dgm:pt modelId="{FD2E56CE-AED4-4497-995A-E72A14FA8126}" type="sibTrans" cxnId="{45A9C872-0507-41BC-B785-8F59195107B0}">
      <dgm:prSet/>
      <dgm:spPr/>
      <dgm:t>
        <a:bodyPr/>
        <a:lstStyle/>
        <a:p>
          <a:endParaRPr lang="en-IN"/>
        </a:p>
      </dgm:t>
    </dgm:pt>
    <mc:AlternateContent xmlns:mc="http://schemas.openxmlformats.org/markup-compatibility/2006" xmlns:a14="http://schemas.microsoft.com/office/drawing/2010/main">
      <mc:Choice Requires="a14">
        <dgm:pt modelId="{A091DDCE-5915-4934-85A9-CD18FF10DA20}">
          <dgm:prSet custT="1"/>
          <dgm:spPr/>
          <dgm:t>
            <a:bodyPr/>
            <a:lstStyle/>
            <a:p>
              <a:pPr/>
              <a14:m>
                <m:oMathPara xmlns:m="http://schemas.openxmlformats.org/officeDocument/2006/math">
                  <m:oMathParaPr>
                    <m:jc m:val="centerGroup"/>
                  </m:oMathParaPr>
                  <m:oMath xmlns:m="http://schemas.openxmlformats.org/officeDocument/2006/math">
                    <m:r>
                      <a:rPr lang="en-IN" sz="2400" smtClean="0">
                        <a:latin typeface="Cambria Math" panose="02040503050406030204" pitchFamily="18" charset="0"/>
                      </a:rPr>
                      <m:t>𝑐</m:t>
                    </m:r>
                    <m:r>
                      <a:rPr lang="en-IN" sz="2400" smtClean="0">
                        <a:latin typeface="Cambria Math" panose="02040503050406030204" pitchFamily="18" charset="0"/>
                      </a:rPr>
                      <m:t>=</m:t>
                    </m:r>
                    <m:r>
                      <a:rPr lang="en-IN" sz="2400" smtClean="0">
                        <a:latin typeface="Cambria Math" panose="02040503050406030204" pitchFamily="18" charset="0"/>
                      </a:rPr>
                      <m:t>𝑐</m:t>
                    </m:r>
                    <m:r>
                      <a:rPr lang="en-IN" sz="2400" smtClean="0">
                        <a:latin typeface="Cambria Math" panose="02040503050406030204" pitchFamily="18" charset="0"/>
                      </a:rPr>
                      <m:t>−</m:t>
                    </m:r>
                    <m:r>
                      <a:rPr lang="en-IN" sz="2400" smtClean="0">
                        <a:latin typeface="Cambria Math" panose="02040503050406030204" pitchFamily="18" charset="0"/>
                      </a:rPr>
                      <m:t>𝛼</m:t>
                    </m:r>
                    <m:r>
                      <a:rPr lang="en-IN" sz="2400" smtClean="0">
                        <a:latin typeface="Cambria Math" panose="02040503050406030204" pitchFamily="18" charset="0"/>
                      </a:rPr>
                      <m:t>∗</m:t>
                    </m:r>
                    <m:sSub>
                      <m:sSubPr>
                        <m:ctrlPr>
                          <a:rPr lang="en-IN" sz="2400" i="1">
                            <a:latin typeface="Cambria Math" panose="02040503050406030204" pitchFamily="18" charset="0"/>
                          </a:rPr>
                        </m:ctrlPr>
                      </m:sSubPr>
                      <m:e>
                        <m:r>
                          <a:rPr lang="en-IN" sz="2400">
                            <a:latin typeface="Cambria Math" panose="02040503050406030204" pitchFamily="18" charset="0"/>
                          </a:rPr>
                          <m:t>𝐷</m:t>
                        </m:r>
                      </m:e>
                      <m:sub>
                        <m:r>
                          <a:rPr lang="en-IN" sz="2400">
                            <a:latin typeface="Cambria Math" panose="02040503050406030204" pitchFamily="18" charset="0"/>
                          </a:rPr>
                          <m:t>𝑐</m:t>
                        </m:r>
                      </m:sub>
                    </m:sSub>
                  </m:oMath>
                </m:oMathPara>
              </a14:m>
              <a:endParaRPr lang="en-IN" sz="4500" dirty="0"/>
            </a:p>
          </dgm:t>
        </dgm:pt>
      </mc:Choice>
      <mc:Fallback xmlns="">
        <dgm:pt modelId="{A091DDCE-5915-4934-85A9-CD18FF10DA20}">
          <dgm:prSet custT="1"/>
          <dgm:spPr/>
          <dgm:t>
            <a:bodyPr/>
            <a:lstStyle/>
            <a:p>
              <a:r>
                <a:rPr lang="en-IN" sz="2400" i="0">
                  <a:latin typeface="Cambria Math" panose="02040503050406030204" pitchFamily="18" charset="0"/>
                </a:rPr>
                <a:t>𝑐=𝑐−𝛼∗𝐷_𝑐</a:t>
              </a:r>
              <a:endParaRPr lang="en-IN" sz="4500" dirty="0"/>
            </a:p>
          </dgm:t>
        </dgm:pt>
      </mc:Fallback>
    </mc:AlternateContent>
    <dgm:pt modelId="{6FBCB45F-9AA0-4568-AE6A-1F047F237512}" type="parTrans" cxnId="{B59616FB-AB86-427D-9915-ADC6110A1748}">
      <dgm:prSet/>
      <dgm:spPr/>
      <dgm:t>
        <a:bodyPr/>
        <a:lstStyle/>
        <a:p>
          <a:endParaRPr lang="en-IN"/>
        </a:p>
      </dgm:t>
    </dgm:pt>
    <dgm:pt modelId="{2FB681F3-3D1A-40C6-B6CE-6B26A33BCCB4}" type="sibTrans" cxnId="{B59616FB-AB86-427D-9915-ADC6110A1748}">
      <dgm:prSet/>
      <dgm:spPr/>
      <dgm:t>
        <a:bodyPr/>
        <a:lstStyle/>
        <a:p>
          <a:endParaRPr lang="en-IN"/>
        </a:p>
      </dgm:t>
    </dgm:pt>
    <dgm:pt modelId="{34E43084-E783-49B1-8AF4-91D3F80C7264}" type="pres">
      <dgm:prSet presAssocID="{943EA224-C7F1-40C0-9B8B-1D3DE1BC129D}" presName="Name0" presStyleCnt="0">
        <dgm:presLayoutVars>
          <dgm:chMax val="7"/>
          <dgm:chPref val="7"/>
          <dgm:dir/>
        </dgm:presLayoutVars>
      </dgm:prSet>
      <dgm:spPr/>
    </dgm:pt>
    <dgm:pt modelId="{E6AF5D00-1340-470F-B169-DDCFA0346D00}" type="pres">
      <dgm:prSet presAssocID="{943EA224-C7F1-40C0-9B8B-1D3DE1BC129D}" presName="Name1" presStyleCnt="0"/>
      <dgm:spPr/>
    </dgm:pt>
    <dgm:pt modelId="{CD3FCF39-4786-4843-8C4E-B2CEBD66C96F}" type="pres">
      <dgm:prSet presAssocID="{943EA224-C7F1-40C0-9B8B-1D3DE1BC129D}" presName="cycle" presStyleCnt="0"/>
      <dgm:spPr/>
    </dgm:pt>
    <dgm:pt modelId="{ABC3A939-164E-4F7A-99C6-EF43CCE92374}" type="pres">
      <dgm:prSet presAssocID="{943EA224-C7F1-40C0-9B8B-1D3DE1BC129D}" presName="srcNode" presStyleLbl="node1" presStyleIdx="0" presStyleCnt="2"/>
      <dgm:spPr/>
    </dgm:pt>
    <dgm:pt modelId="{2FDD6E12-D911-498A-AD03-4ACBBB96DCA1}" type="pres">
      <dgm:prSet presAssocID="{943EA224-C7F1-40C0-9B8B-1D3DE1BC129D}" presName="conn" presStyleLbl="parChTrans1D2" presStyleIdx="0" presStyleCnt="1"/>
      <dgm:spPr/>
    </dgm:pt>
    <dgm:pt modelId="{DF7FFD02-3FF3-45C0-8802-CEFEF720A1FA}" type="pres">
      <dgm:prSet presAssocID="{943EA224-C7F1-40C0-9B8B-1D3DE1BC129D}" presName="extraNode" presStyleLbl="node1" presStyleIdx="0" presStyleCnt="2"/>
      <dgm:spPr/>
    </dgm:pt>
    <dgm:pt modelId="{AB66C1F5-2FB5-4ACA-AB47-A6C22500199F}" type="pres">
      <dgm:prSet presAssocID="{943EA224-C7F1-40C0-9B8B-1D3DE1BC129D}" presName="dstNode" presStyleLbl="node1" presStyleIdx="0" presStyleCnt="2"/>
      <dgm:spPr/>
    </dgm:pt>
    <dgm:pt modelId="{0675232B-2420-43CD-9E35-81CE134B6708}" type="pres">
      <dgm:prSet presAssocID="{3083CFE8-C047-4365-A44A-0119135B8A97}" presName="text_1" presStyleLbl="node1" presStyleIdx="0" presStyleCnt="2">
        <dgm:presLayoutVars>
          <dgm:bulletEnabled val="1"/>
        </dgm:presLayoutVars>
      </dgm:prSet>
      <dgm:spPr/>
    </dgm:pt>
    <dgm:pt modelId="{4FADFC45-2BCC-49C1-B417-6BE9747A5AC0}" type="pres">
      <dgm:prSet presAssocID="{3083CFE8-C047-4365-A44A-0119135B8A97}" presName="accent_1" presStyleCnt="0"/>
      <dgm:spPr/>
    </dgm:pt>
    <dgm:pt modelId="{E54F8A2D-0D7E-4856-A130-349BABF261EE}" type="pres">
      <dgm:prSet presAssocID="{3083CFE8-C047-4365-A44A-0119135B8A97}" presName="accentRepeatNode" presStyleLbl="solidFgAcc1" presStyleIdx="0" presStyleCnt="2"/>
      <dgm:spPr/>
    </dgm:pt>
    <dgm:pt modelId="{B868FCF0-B2C1-48D8-93FB-C97707373FBB}" type="pres">
      <dgm:prSet presAssocID="{A091DDCE-5915-4934-85A9-CD18FF10DA20}" presName="text_2" presStyleLbl="node1" presStyleIdx="1" presStyleCnt="2">
        <dgm:presLayoutVars>
          <dgm:bulletEnabled val="1"/>
        </dgm:presLayoutVars>
      </dgm:prSet>
      <dgm:spPr/>
    </dgm:pt>
    <dgm:pt modelId="{54CEA6E4-9C0C-47BB-ABEA-FA793CD40606}" type="pres">
      <dgm:prSet presAssocID="{A091DDCE-5915-4934-85A9-CD18FF10DA20}" presName="accent_2" presStyleCnt="0"/>
      <dgm:spPr/>
    </dgm:pt>
    <dgm:pt modelId="{5ED951CD-C457-4A2E-B47E-FD6A6F843CAF}" type="pres">
      <dgm:prSet presAssocID="{A091DDCE-5915-4934-85A9-CD18FF10DA20}" presName="accentRepeatNode" presStyleLbl="solidFgAcc1" presStyleIdx="1" presStyleCnt="2"/>
      <dgm:spPr/>
    </dgm:pt>
  </dgm:ptLst>
  <dgm:cxnLst>
    <dgm:cxn modelId="{C23F6D22-F2C8-4762-8AA7-C0D8BBDE6DA8}" type="presOf" srcId="{3083CFE8-C047-4365-A44A-0119135B8A97}" destId="{0675232B-2420-43CD-9E35-81CE134B6708}" srcOrd="0" destOrd="0" presId="urn:microsoft.com/office/officeart/2008/layout/VerticalCurvedList"/>
    <dgm:cxn modelId="{45A9C872-0507-41BC-B785-8F59195107B0}" srcId="{943EA224-C7F1-40C0-9B8B-1D3DE1BC129D}" destId="{3083CFE8-C047-4365-A44A-0119135B8A97}" srcOrd="0" destOrd="0" parTransId="{6BD1B85D-2B81-4D2F-9254-2CF4BB2BA21A}" sibTransId="{FD2E56CE-AED4-4497-995A-E72A14FA8126}"/>
    <dgm:cxn modelId="{840162A8-8743-46FD-8D05-4BED46EAA81D}" type="presOf" srcId="{FD2E56CE-AED4-4497-995A-E72A14FA8126}" destId="{2FDD6E12-D911-498A-AD03-4ACBBB96DCA1}" srcOrd="0" destOrd="0" presId="urn:microsoft.com/office/officeart/2008/layout/VerticalCurvedList"/>
    <dgm:cxn modelId="{DAAE51AD-1664-4FEF-9820-BFB4B39EA50E}" type="presOf" srcId="{A091DDCE-5915-4934-85A9-CD18FF10DA20}" destId="{B868FCF0-B2C1-48D8-93FB-C97707373FBB}" srcOrd="0" destOrd="0" presId="urn:microsoft.com/office/officeart/2008/layout/VerticalCurvedList"/>
    <dgm:cxn modelId="{F5F5A3C9-7A7E-4F99-8774-2B795FFEF5E0}" type="presOf" srcId="{943EA224-C7F1-40C0-9B8B-1D3DE1BC129D}" destId="{34E43084-E783-49B1-8AF4-91D3F80C7264}" srcOrd="0" destOrd="0" presId="urn:microsoft.com/office/officeart/2008/layout/VerticalCurvedList"/>
    <dgm:cxn modelId="{B59616FB-AB86-427D-9915-ADC6110A1748}" srcId="{943EA224-C7F1-40C0-9B8B-1D3DE1BC129D}" destId="{A091DDCE-5915-4934-85A9-CD18FF10DA20}" srcOrd="1" destOrd="0" parTransId="{6FBCB45F-9AA0-4568-AE6A-1F047F237512}" sibTransId="{2FB681F3-3D1A-40C6-B6CE-6B26A33BCCB4}"/>
    <dgm:cxn modelId="{62F63E89-BF41-45F6-B6E8-680A59713771}" type="presParOf" srcId="{34E43084-E783-49B1-8AF4-91D3F80C7264}" destId="{E6AF5D00-1340-470F-B169-DDCFA0346D00}" srcOrd="0" destOrd="0" presId="urn:microsoft.com/office/officeart/2008/layout/VerticalCurvedList"/>
    <dgm:cxn modelId="{7BD215D2-F22C-4D71-87CE-8DF7DE81A9FF}" type="presParOf" srcId="{E6AF5D00-1340-470F-B169-DDCFA0346D00}" destId="{CD3FCF39-4786-4843-8C4E-B2CEBD66C96F}" srcOrd="0" destOrd="0" presId="urn:microsoft.com/office/officeart/2008/layout/VerticalCurvedList"/>
    <dgm:cxn modelId="{1F464D41-E965-4054-9041-72F75B182482}" type="presParOf" srcId="{CD3FCF39-4786-4843-8C4E-B2CEBD66C96F}" destId="{ABC3A939-164E-4F7A-99C6-EF43CCE92374}" srcOrd="0" destOrd="0" presId="urn:microsoft.com/office/officeart/2008/layout/VerticalCurvedList"/>
    <dgm:cxn modelId="{F8A77228-7612-475B-B3E4-047254173632}" type="presParOf" srcId="{CD3FCF39-4786-4843-8C4E-B2CEBD66C96F}" destId="{2FDD6E12-D911-498A-AD03-4ACBBB96DCA1}" srcOrd="1" destOrd="0" presId="urn:microsoft.com/office/officeart/2008/layout/VerticalCurvedList"/>
    <dgm:cxn modelId="{29BFAC51-E2B6-494A-B4E3-A5C64A1E1378}" type="presParOf" srcId="{CD3FCF39-4786-4843-8C4E-B2CEBD66C96F}" destId="{DF7FFD02-3FF3-45C0-8802-CEFEF720A1FA}" srcOrd="2" destOrd="0" presId="urn:microsoft.com/office/officeart/2008/layout/VerticalCurvedList"/>
    <dgm:cxn modelId="{B2097EB4-90B9-447B-BB06-5546211EC36F}" type="presParOf" srcId="{CD3FCF39-4786-4843-8C4E-B2CEBD66C96F}" destId="{AB66C1F5-2FB5-4ACA-AB47-A6C22500199F}" srcOrd="3" destOrd="0" presId="urn:microsoft.com/office/officeart/2008/layout/VerticalCurvedList"/>
    <dgm:cxn modelId="{4F9F482F-7537-4B68-BB8F-35E33FF460B9}" type="presParOf" srcId="{E6AF5D00-1340-470F-B169-DDCFA0346D00}" destId="{0675232B-2420-43CD-9E35-81CE134B6708}" srcOrd="1" destOrd="0" presId="urn:microsoft.com/office/officeart/2008/layout/VerticalCurvedList"/>
    <dgm:cxn modelId="{667211A8-1272-45A5-8D02-D1C3377805BD}" type="presParOf" srcId="{E6AF5D00-1340-470F-B169-DDCFA0346D00}" destId="{4FADFC45-2BCC-49C1-B417-6BE9747A5AC0}" srcOrd="2" destOrd="0" presId="urn:microsoft.com/office/officeart/2008/layout/VerticalCurvedList"/>
    <dgm:cxn modelId="{4B9A0BAD-80F0-49C4-B134-E9E9F16B05C9}" type="presParOf" srcId="{4FADFC45-2BCC-49C1-B417-6BE9747A5AC0}" destId="{E54F8A2D-0D7E-4856-A130-349BABF261EE}" srcOrd="0" destOrd="0" presId="urn:microsoft.com/office/officeart/2008/layout/VerticalCurvedList"/>
    <dgm:cxn modelId="{36D32BB7-04A2-40F0-A1D6-136CC1CFEB6B}" type="presParOf" srcId="{E6AF5D00-1340-470F-B169-DDCFA0346D00}" destId="{B868FCF0-B2C1-48D8-93FB-C97707373FBB}" srcOrd="3" destOrd="0" presId="urn:microsoft.com/office/officeart/2008/layout/VerticalCurvedList"/>
    <dgm:cxn modelId="{82010161-91DC-4D06-BB50-F7BBFD8C4726}" type="presParOf" srcId="{E6AF5D00-1340-470F-B169-DDCFA0346D00}" destId="{54CEA6E4-9C0C-47BB-ABEA-FA793CD40606}" srcOrd="4" destOrd="0" presId="urn:microsoft.com/office/officeart/2008/layout/VerticalCurvedList"/>
    <dgm:cxn modelId="{68789571-28F8-41D8-8280-61A6065655A9}" type="presParOf" srcId="{54CEA6E4-9C0C-47BB-ABEA-FA793CD40606}" destId="{5ED951CD-C457-4A2E-B47E-FD6A6F843CAF}" srcOrd="0" destOrd="0" presId="urn:microsoft.com/office/officeart/2008/layout/VerticalCurve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3EA224-C7F1-40C0-9B8B-1D3DE1BC129D}" type="doc">
      <dgm:prSet loTypeId="urn:microsoft.com/office/officeart/2008/layout/VerticalCurvedList" loCatId="list" qsTypeId="urn:microsoft.com/office/officeart/2005/8/quickstyle/simple3" qsCatId="simple" csTypeId="urn:microsoft.com/office/officeart/2005/8/colors/accent2_3" csCatId="accent2" phldr="1"/>
      <dgm:spPr/>
      <dgm:t>
        <a:bodyPr/>
        <a:lstStyle/>
        <a:p>
          <a:endParaRPr lang="en-IN"/>
        </a:p>
      </dgm:t>
    </dgm:pt>
    <dgm:pt modelId="{3083CFE8-C047-4365-A44A-0119135B8A97}">
      <dgm:prSet custT="1"/>
      <dgm:spPr>
        <a:blipFill>
          <a:blip xmlns:r="http://schemas.openxmlformats.org/officeDocument/2006/relationships" r:embed="rId1"/>
          <a:stretch>
            <a:fillRect/>
          </a:stretch>
        </a:blipFill>
      </dgm:spPr>
      <dgm:t>
        <a:bodyPr/>
        <a:lstStyle/>
        <a:p>
          <a:r>
            <a:rPr lang="en-IN">
              <a:noFill/>
            </a:rPr>
            <a:t> </a:t>
          </a:r>
        </a:p>
      </dgm:t>
    </dgm:pt>
    <dgm:pt modelId="{6BD1B85D-2B81-4D2F-9254-2CF4BB2BA21A}" type="parTrans" cxnId="{45A9C872-0507-41BC-B785-8F59195107B0}">
      <dgm:prSet/>
      <dgm:spPr/>
      <dgm:t>
        <a:bodyPr/>
        <a:lstStyle/>
        <a:p>
          <a:endParaRPr lang="en-IN"/>
        </a:p>
      </dgm:t>
    </dgm:pt>
    <dgm:pt modelId="{FD2E56CE-AED4-4497-995A-E72A14FA8126}" type="sibTrans" cxnId="{45A9C872-0507-41BC-B785-8F59195107B0}">
      <dgm:prSet/>
      <dgm:spPr/>
      <dgm:t>
        <a:bodyPr/>
        <a:lstStyle/>
        <a:p>
          <a:endParaRPr lang="en-IN"/>
        </a:p>
      </dgm:t>
    </dgm:pt>
    <dgm:pt modelId="{A091DDCE-5915-4934-85A9-CD18FF10DA20}">
      <dgm:prSet custT="1"/>
      <dgm:spPr>
        <a:blipFill>
          <a:blip xmlns:r="http://schemas.openxmlformats.org/officeDocument/2006/relationships" r:embed="rId2"/>
          <a:stretch>
            <a:fillRect/>
          </a:stretch>
        </a:blipFill>
      </dgm:spPr>
      <dgm:t>
        <a:bodyPr/>
        <a:lstStyle/>
        <a:p>
          <a:r>
            <a:rPr lang="en-IN">
              <a:noFill/>
            </a:rPr>
            <a:t> </a:t>
          </a:r>
        </a:p>
      </dgm:t>
    </dgm:pt>
    <dgm:pt modelId="{6FBCB45F-9AA0-4568-AE6A-1F047F237512}" type="parTrans" cxnId="{B59616FB-AB86-427D-9915-ADC6110A1748}">
      <dgm:prSet/>
      <dgm:spPr/>
      <dgm:t>
        <a:bodyPr/>
        <a:lstStyle/>
        <a:p>
          <a:endParaRPr lang="en-IN"/>
        </a:p>
      </dgm:t>
    </dgm:pt>
    <dgm:pt modelId="{2FB681F3-3D1A-40C6-B6CE-6B26A33BCCB4}" type="sibTrans" cxnId="{B59616FB-AB86-427D-9915-ADC6110A1748}">
      <dgm:prSet/>
      <dgm:spPr/>
      <dgm:t>
        <a:bodyPr/>
        <a:lstStyle/>
        <a:p>
          <a:endParaRPr lang="en-IN"/>
        </a:p>
      </dgm:t>
    </dgm:pt>
    <dgm:pt modelId="{34E43084-E783-49B1-8AF4-91D3F80C7264}" type="pres">
      <dgm:prSet presAssocID="{943EA224-C7F1-40C0-9B8B-1D3DE1BC129D}" presName="Name0" presStyleCnt="0">
        <dgm:presLayoutVars>
          <dgm:chMax val="7"/>
          <dgm:chPref val="7"/>
          <dgm:dir/>
        </dgm:presLayoutVars>
      </dgm:prSet>
      <dgm:spPr/>
    </dgm:pt>
    <dgm:pt modelId="{E6AF5D00-1340-470F-B169-DDCFA0346D00}" type="pres">
      <dgm:prSet presAssocID="{943EA224-C7F1-40C0-9B8B-1D3DE1BC129D}" presName="Name1" presStyleCnt="0"/>
      <dgm:spPr/>
    </dgm:pt>
    <dgm:pt modelId="{CD3FCF39-4786-4843-8C4E-B2CEBD66C96F}" type="pres">
      <dgm:prSet presAssocID="{943EA224-C7F1-40C0-9B8B-1D3DE1BC129D}" presName="cycle" presStyleCnt="0"/>
      <dgm:spPr/>
    </dgm:pt>
    <dgm:pt modelId="{ABC3A939-164E-4F7A-99C6-EF43CCE92374}" type="pres">
      <dgm:prSet presAssocID="{943EA224-C7F1-40C0-9B8B-1D3DE1BC129D}" presName="srcNode" presStyleLbl="node1" presStyleIdx="0" presStyleCnt="2"/>
      <dgm:spPr/>
    </dgm:pt>
    <dgm:pt modelId="{2FDD6E12-D911-498A-AD03-4ACBBB96DCA1}" type="pres">
      <dgm:prSet presAssocID="{943EA224-C7F1-40C0-9B8B-1D3DE1BC129D}" presName="conn" presStyleLbl="parChTrans1D2" presStyleIdx="0" presStyleCnt="1"/>
      <dgm:spPr/>
    </dgm:pt>
    <dgm:pt modelId="{DF7FFD02-3FF3-45C0-8802-CEFEF720A1FA}" type="pres">
      <dgm:prSet presAssocID="{943EA224-C7F1-40C0-9B8B-1D3DE1BC129D}" presName="extraNode" presStyleLbl="node1" presStyleIdx="0" presStyleCnt="2"/>
      <dgm:spPr/>
    </dgm:pt>
    <dgm:pt modelId="{AB66C1F5-2FB5-4ACA-AB47-A6C22500199F}" type="pres">
      <dgm:prSet presAssocID="{943EA224-C7F1-40C0-9B8B-1D3DE1BC129D}" presName="dstNode" presStyleLbl="node1" presStyleIdx="0" presStyleCnt="2"/>
      <dgm:spPr/>
    </dgm:pt>
    <dgm:pt modelId="{0675232B-2420-43CD-9E35-81CE134B6708}" type="pres">
      <dgm:prSet presAssocID="{3083CFE8-C047-4365-A44A-0119135B8A97}" presName="text_1" presStyleLbl="node1" presStyleIdx="0" presStyleCnt="2">
        <dgm:presLayoutVars>
          <dgm:bulletEnabled val="1"/>
        </dgm:presLayoutVars>
      </dgm:prSet>
      <dgm:spPr/>
    </dgm:pt>
    <dgm:pt modelId="{4FADFC45-2BCC-49C1-B417-6BE9747A5AC0}" type="pres">
      <dgm:prSet presAssocID="{3083CFE8-C047-4365-A44A-0119135B8A97}" presName="accent_1" presStyleCnt="0"/>
      <dgm:spPr/>
    </dgm:pt>
    <dgm:pt modelId="{E54F8A2D-0D7E-4856-A130-349BABF261EE}" type="pres">
      <dgm:prSet presAssocID="{3083CFE8-C047-4365-A44A-0119135B8A97}" presName="accentRepeatNode" presStyleLbl="solidFgAcc1" presStyleIdx="0" presStyleCnt="2"/>
      <dgm:spPr/>
    </dgm:pt>
    <dgm:pt modelId="{B868FCF0-B2C1-48D8-93FB-C97707373FBB}" type="pres">
      <dgm:prSet presAssocID="{A091DDCE-5915-4934-85A9-CD18FF10DA20}" presName="text_2" presStyleLbl="node1" presStyleIdx="1" presStyleCnt="2">
        <dgm:presLayoutVars>
          <dgm:bulletEnabled val="1"/>
        </dgm:presLayoutVars>
      </dgm:prSet>
      <dgm:spPr/>
    </dgm:pt>
    <dgm:pt modelId="{54CEA6E4-9C0C-47BB-ABEA-FA793CD40606}" type="pres">
      <dgm:prSet presAssocID="{A091DDCE-5915-4934-85A9-CD18FF10DA20}" presName="accent_2" presStyleCnt="0"/>
      <dgm:spPr/>
    </dgm:pt>
    <dgm:pt modelId="{5ED951CD-C457-4A2E-B47E-FD6A6F843CAF}" type="pres">
      <dgm:prSet presAssocID="{A091DDCE-5915-4934-85A9-CD18FF10DA20}" presName="accentRepeatNode" presStyleLbl="solidFgAcc1" presStyleIdx="1" presStyleCnt="2"/>
      <dgm:spPr/>
    </dgm:pt>
  </dgm:ptLst>
  <dgm:cxnLst>
    <dgm:cxn modelId="{C23F6D22-F2C8-4762-8AA7-C0D8BBDE6DA8}" type="presOf" srcId="{3083CFE8-C047-4365-A44A-0119135B8A97}" destId="{0675232B-2420-43CD-9E35-81CE134B6708}" srcOrd="0" destOrd="0" presId="urn:microsoft.com/office/officeart/2008/layout/VerticalCurvedList"/>
    <dgm:cxn modelId="{45A9C872-0507-41BC-B785-8F59195107B0}" srcId="{943EA224-C7F1-40C0-9B8B-1D3DE1BC129D}" destId="{3083CFE8-C047-4365-A44A-0119135B8A97}" srcOrd="0" destOrd="0" parTransId="{6BD1B85D-2B81-4D2F-9254-2CF4BB2BA21A}" sibTransId="{FD2E56CE-AED4-4497-995A-E72A14FA8126}"/>
    <dgm:cxn modelId="{840162A8-8743-46FD-8D05-4BED46EAA81D}" type="presOf" srcId="{FD2E56CE-AED4-4497-995A-E72A14FA8126}" destId="{2FDD6E12-D911-498A-AD03-4ACBBB96DCA1}" srcOrd="0" destOrd="0" presId="urn:microsoft.com/office/officeart/2008/layout/VerticalCurvedList"/>
    <dgm:cxn modelId="{DAAE51AD-1664-4FEF-9820-BFB4B39EA50E}" type="presOf" srcId="{A091DDCE-5915-4934-85A9-CD18FF10DA20}" destId="{B868FCF0-B2C1-48D8-93FB-C97707373FBB}" srcOrd="0" destOrd="0" presId="urn:microsoft.com/office/officeart/2008/layout/VerticalCurvedList"/>
    <dgm:cxn modelId="{F5F5A3C9-7A7E-4F99-8774-2B795FFEF5E0}" type="presOf" srcId="{943EA224-C7F1-40C0-9B8B-1D3DE1BC129D}" destId="{34E43084-E783-49B1-8AF4-91D3F80C7264}" srcOrd="0" destOrd="0" presId="urn:microsoft.com/office/officeart/2008/layout/VerticalCurvedList"/>
    <dgm:cxn modelId="{B59616FB-AB86-427D-9915-ADC6110A1748}" srcId="{943EA224-C7F1-40C0-9B8B-1D3DE1BC129D}" destId="{A091DDCE-5915-4934-85A9-CD18FF10DA20}" srcOrd="1" destOrd="0" parTransId="{6FBCB45F-9AA0-4568-AE6A-1F047F237512}" sibTransId="{2FB681F3-3D1A-40C6-B6CE-6B26A33BCCB4}"/>
    <dgm:cxn modelId="{62F63E89-BF41-45F6-B6E8-680A59713771}" type="presParOf" srcId="{34E43084-E783-49B1-8AF4-91D3F80C7264}" destId="{E6AF5D00-1340-470F-B169-DDCFA0346D00}" srcOrd="0" destOrd="0" presId="urn:microsoft.com/office/officeart/2008/layout/VerticalCurvedList"/>
    <dgm:cxn modelId="{7BD215D2-F22C-4D71-87CE-8DF7DE81A9FF}" type="presParOf" srcId="{E6AF5D00-1340-470F-B169-DDCFA0346D00}" destId="{CD3FCF39-4786-4843-8C4E-B2CEBD66C96F}" srcOrd="0" destOrd="0" presId="urn:microsoft.com/office/officeart/2008/layout/VerticalCurvedList"/>
    <dgm:cxn modelId="{1F464D41-E965-4054-9041-72F75B182482}" type="presParOf" srcId="{CD3FCF39-4786-4843-8C4E-B2CEBD66C96F}" destId="{ABC3A939-164E-4F7A-99C6-EF43CCE92374}" srcOrd="0" destOrd="0" presId="urn:microsoft.com/office/officeart/2008/layout/VerticalCurvedList"/>
    <dgm:cxn modelId="{F8A77228-7612-475B-B3E4-047254173632}" type="presParOf" srcId="{CD3FCF39-4786-4843-8C4E-B2CEBD66C96F}" destId="{2FDD6E12-D911-498A-AD03-4ACBBB96DCA1}" srcOrd="1" destOrd="0" presId="urn:microsoft.com/office/officeart/2008/layout/VerticalCurvedList"/>
    <dgm:cxn modelId="{29BFAC51-E2B6-494A-B4E3-A5C64A1E1378}" type="presParOf" srcId="{CD3FCF39-4786-4843-8C4E-B2CEBD66C96F}" destId="{DF7FFD02-3FF3-45C0-8802-CEFEF720A1FA}" srcOrd="2" destOrd="0" presId="urn:microsoft.com/office/officeart/2008/layout/VerticalCurvedList"/>
    <dgm:cxn modelId="{B2097EB4-90B9-447B-BB06-5546211EC36F}" type="presParOf" srcId="{CD3FCF39-4786-4843-8C4E-B2CEBD66C96F}" destId="{AB66C1F5-2FB5-4ACA-AB47-A6C22500199F}" srcOrd="3" destOrd="0" presId="urn:microsoft.com/office/officeart/2008/layout/VerticalCurvedList"/>
    <dgm:cxn modelId="{4F9F482F-7537-4B68-BB8F-35E33FF460B9}" type="presParOf" srcId="{E6AF5D00-1340-470F-B169-DDCFA0346D00}" destId="{0675232B-2420-43CD-9E35-81CE134B6708}" srcOrd="1" destOrd="0" presId="urn:microsoft.com/office/officeart/2008/layout/VerticalCurvedList"/>
    <dgm:cxn modelId="{667211A8-1272-45A5-8D02-D1C3377805BD}" type="presParOf" srcId="{E6AF5D00-1340-470F-B169-DDCFA0346D00}" destId="{4FADFC45-2BCC-49C1-B417-6BE9747A5AC0}" srcOrd="2" destOrd="0" presId="urn:microsoft.com/office/officeart/2008/layout/VerticalCurvedList"/>
    <dgm:cxn modelId="{4B9A0BAD-80F0-49C4-B134-E9E9F16B05C9}" type="presParOf" srcId="{4FADFC45-2BCC-49C1-B417-6BE9747A5AC0}" destId="{E54F8A2D-0D7E-4856-A130-349BABF261EE}" srcOrd="0" destOrd="0" presId="urn:microsoft.com/office/officeart/2008/layout/VerticalCurvedList"/>
    <dgm:cxn modelId="{36D32BB7-04A2-40F0-A1D6-136CC1CFEB6B}" type="presParOf" srcId="{E6AF5D00-1340-470F-B169-DDCFA0346D00}" destId="{B868FCF0-B2C1-48D8-93FB-C97707373FBB}" srcOrd="3" destOrd="0" presId="urn:microsoft.com/office/officeart/2008/layout/VerticalCurvedList"/>
    <dgm:cxn modelId="{82010161-91DC-4D06-BB50-F7BBFD8C4726}" type="presParOf" srcId="{E6AF5D00-1340-470F-B169-DDCFA0346D00}" destId="{54CEA6E4-9C0C-47BB-ABEA-FA793CD40606}" srcOrd="4" destOrd="0" presId="urn:microsoft.com/office/officeart/2008/layout/VerticalCurvedList"/>
    <dgm:cxn modelId="{68789571-28F8-41D8-8280-61A6065655A9}" type="presParOf" srcId="{54CEA6E4-9C0C-47BB-ABEA-FA793CD40606}" destId="{5ED951CD-C457-4A2E-B47E-FD6A6F843CAF}"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B98788-BE96-46CC-BFA5-50659DE56FEC}"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IN"/>
        </a:p>
      </dgm:t>
    </dgm:pt>
    <mc:AlternateContent xmlns:mc="http://schemas.openxmlformats.org/markup-compatibility/2006" xmlns:a14="http://schemas.microsoft.com/office/drawing/2010/main">
      <mc:Choice Requires="a14">
        <dgm:pt modelId="{E558606E-DF73-4140-86C2-26CA2F4A4855}">
          <dgm:prSet/>
          <dgm:spPr/>
          <dgm: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panose="02040503050406030204" pitchFamily="18" charset="0"/>
                          </a:rPr>
                        </m:ctrlPr>
                      </m:sSubSupPr>
                      <m:e>
                        <m:r>
                          <a:rPr lang="en-IN" i="1">
                            <a:latin typeface="Cambria Math" panose="02040503050406030204" pitchFamily="18" charset="0"/>
                          </a:rPr>
                          <m:t>𝜐</m:t>
                        </m:r>
                      </m:e>
                      <m:sub>
                        <m:r>
                          <a:rPr lang="en-IN" i="1">
                            <a:latin typeface="Cambria Math" panose="02040503050406030204" pitchFamily="18" charset="0"/>
                          </a:rPr>
                          <m:t>𝑡</m:t>
                        </m:r>
                      </m:sub>
                      <m:sup>
                        <m:r>
                          <a:rPr lang="en-IN" i="1">
                            <a:latin typeface="Cambria Math" panose="02040503050406030204" pitchFamily="18" charset="0"/>
                          </a:rPr>
                          <m:t>(</m:t>
                        </m:r>
                        <m:r>
                          <a:rPr lang="en-IN" i="1">
                            <a:latin typeface="Cambria Math" panose="02040503050406030204" pitchFamily="18" charset="0"/>
                          </a:rPr>
                          <m:t>𝑚</m:t>
                        </m:r>
                        <m:r>
                          <a:rPr lang="en-IN" i="1">
                            <a:latin typeface="Cambria Math" panose="02040503050406030204" pitchFamily="18" charset="0"/>
                          </a:rPr>
                          <m:t>)</m:t>
                        </m:r>
                      </m:sup>
                    </m:sSubSup>
                    <m:r>
                      <a:rPr lang="en-IN" i="1">
                        <a:latin typeface="Cambria Math" panose="02040503050406030204" pitchFamily="18" charset="0"/>
                      </a:rPr>
                      <m:t>=</m:t>
                    </m:r>
                    <m:r>
                      <a:rPr lang="en-IN" i="1">
                        <a:latin typeface="Cambria Math" panose="02040503050406030204" pitchFamily="18" charset="0"/>
                      </a:rPr>
                      <m:t>𝜌</m:t>
                    </m:r>
                    <m:sSubSup>
                      <m:sSubSupPr>
                        <m:ctrlPr>
                          <a:rPr lang="en-IN" i="1">
                            <a:latin typeface="Cambria Math" panose="02040503050406030204" pitchFamily="18" charset="0"/>
                          </a:rPr>
                        </m:ctrlPr>
                      </m:sSubSupPr>
                      <m:e>
                        <m:r>
                          <a:rPr lang="en-IN" i="1">
                            <a:latin typeface="Cambria Math" panose="02040503050406030204" pitchFamily="18" charset="0"/>
                          </a:rPr>
                          <m:t>𝜐</m:t>
                        </m:r>
                      </m:e>
                      <m:sub>
                        <m:r>
                          <a:rPr lang="en-IN" i="1">
                            <a:latin typeface="Cambria Math" panose="02040503050406030204" pitchFamily="18" charset="0"/>
                          </a:rPr>
                          <m:t>𝑡</m:t>
                        </m:r>
                        <m:r>
                          <a:rPr lang="en-IN" i="1">
                            <a:latin typeface="Cambria Math" panose="02040503050406030204" pitchFamily="18" charset="0"/>
                          </a:rPr>
                          <m:t>−1</m:t>
                        </m:r>
                      </m:sub>
                      <m:sup>
                        <m:r>
                          <a:rPr lang="en-IN" i="1">
                            <a:latin typeface="Cambria Math" panose="02040503050406030204" pitchFamily="18" charset="0"/>
                          </a:rPr>
                          <m:t>(</m:t>
                        </m:r>
                        <m:r>
                          <a:rPr lang="en-IN" i="1">
                            <a:latin typeface="Cambria Math" panose="02040503050406030204" pitchFamily="18" charset="0"/>
                          </a:rPr>
                          <m:t>𝑚</m:t>
                        </m:r>
                        <m:r>
                          <a:rPr lang="en-IN" i="1">
                            <a:latin typeface="Cambria Math" panose="02040503050406030204" pitchFamily="18" charset="0"/>
                          </a:rPr>
                          <m:t>)</m:t>
                        </m:r>
                      </m:sup>
                    </m:sSub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(1−</m:t>
                        </m:r>
                        <m:r>
                          <a:rPr lang="en-IN" i="1">
                            <a:latin typeface="Cambria Math" panose="02040503050406030204" pitchFamily="18" charset="0"/>
                          </a:rPr>
                          <m:t>𝜌</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𝐷</m:t>
                            </m:r>
                          </m:e>
                          <m:sub>
                            <m:r>
                              <a:rPr lang="en-IN" i="1">
                                <a:latin typeface="Cambria Math" panose="02040503050406030204" pitchFamily="18" charset="0"/>
                              </a:rPr>
                              <m:t>𝑚</m:t>
                            </m:r>
                          </m:sub>
                        </m:sSub>
                        <m:r>
                          <a:rPr lang="en-IN" i="1">
                            <a:latin typeface="Cambria Math" panose="02040503050406030204" pitchFamily="18" charset="0"/>
                          </a:rPr>
                          <m:t>)</m:t>
                        </m:r>
                      </m:e>
                      <m:sup>
                        <m:r>
                          <a:rPr lang="en-IN" i="1">
                            <a:latin typeface="Cambria Math" panose="02040503050406030204" pitchFamily="18" charset="0"/>
                          </a:rPr>
                          <m:t>2</m:t>
                        </m:r>
                      </m:sup>
                    </m:sSup>
                  </m:oMath>
                </m:oMathPara>
              </a14:m>
              <a:endParaRPr lang="en-IN" dirty="0"/>
            </a:p>
          </dgm:t>
        </dgm:pt>
      </mc:Choice>
      <mc:Fallback xmlns="">
        <dgm:pt modelId="{E558606E-DF73-4140-86C2-26CA2F4A4855}">
          <dgm:prSet/>
          <dgm:spPr/>
          <dgm:t>
            <a:bodyPr/>
            <a:lstStyle/>
            <a:p>
              <a:r>
                <a:rPr lang="en-IN" i="0"/>
                <a:t>𝜐_𝑡^((𝑚))=𝜌𝜐_(𝑡−1)^((𝑚))+〖(1−𝜌)(𝐷_𝑚)〗^2</a:t>
              </a:r>
              <a:endParaRPr lang="en-IN" dirty="0"/>
            </a:p>
          </dgm:t>
        </dgm:pt>
      </mc:Fallback>
    </mc:AlternateContent>
    <dgm:pt modelId="{B6F3567C-101B-4D6E-9139-6B2DCEC782B1}" type="parTrans" cxnId="{BA7EEB63-1631-496E-A258-B6FFD9691529}">
      <dgm:prSet/>
      <dgm:spPr/>
      <dgm:t>
        <a:bodyPr/>
        <a:lstStyle/>
        <a:p>
          <a:endParaRPr lang="en-IN"/>
        </a:p>
      </dgm:t>
    </dgm:pt>
    <dgm:pt modelId="{99B9D35B-57D2-4D56-A4B4-D638C43E5CD6}" type="sibTrans" cxnId="{BA7EEB63-1631-496E-A258-B6FFD9691529}">
      <dgm:prSet/>
      <dgm:spPr/>
      <dgm:t>
        <a:bodyPr/>
        <a:lstStyle/>
        <a:p>
          <a:endParaRPr lang="en-IN"/>
        </a:p>
      </dgm:t>
    </dgm:pt>
    <mc:AlternateContent xmlns:mc="http://schemas.openxmlformats.org/markup-compatibility/2006" xmlns:a14="http://schemas.microsoft.com/office/drawing/2010/main">
      <mc:Choice Requires="a14">
        <dgm:pt modelId="{72D880D0-54F3-4662-88DE-6C6D4F254569}">
          <dgm:prSet/>
          <dgm:spPr/>
          <dgm: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𝑚</m:t>
                        </m:r>
                      </m:e>
                      <m:sub>
                        <m:r>
                          <a:rPr lang="en-IN" i="1">
                            <a:latin typeface="Cambria Math" panose="02040503050406030204" pitchFamily="18" charset="0"/>
                          </a:rPr>
                          <m:t>𝑡</m:t>
                        </m:r>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𝑚</m:t>
                        </m:r>
                      </m:e>
                      <m:sub>
                        <m:r>
                          <a:rPr lang="en-IN" i="1">
                            <a:latin typeface="Cambria Math" panose="02040503050406030204" pitchFamily="18" charset="0"/>
                          </a:rPr>
                          <m:t>𝑡</m:t>
                        </m:r>
                      </m:sub>
                    </m:sSub>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m:t>
                        </m:r>
                      </m:num>
                      <m:den>
                        <m:rad>
                          <m:radPr>
                            <m:degHide m:val="on"/>
                            <m:ctrlPr>
                              <a:rPr lang="en-IN" i="1">
                                <a:latin typeface="Cambria Math" panose="02040503050406030204" pitchFamily="18" charset="0"/>
                              </a:rPr>
                            </m:ctrlPr>
                          </m:radPr>
                          <m:deg/>
                          <m:e>
                            <m:nary>
                              <m:naryPr>
                                <m:chr m:val="∑"/>
                                <m:limLoc m:val="undOvr"/>
                                <m:subHide m:val="on"/>
                                <m:supHide m:val="on"/>
                                <m:ctrlPr>
                                  <a:rPr lang="en-IN" i="1">
                                    <a:latin typeface="Cambria Math" panose="02040503050406030204" pitchFamily="18" charset="0"/>
                                  </a:rPr>
                                </m:ctrlPr>
                              </m:naryPr>
                              <m:sub/>
                              <m:sup/>
                              <m:e>
                                <m:sSubSup>
                                  <m:sSubSupPr>
                                    <m:ctrlPr>
                                      <a:rPr lang="en-IN" i="1">
                                        <a:latin typeface="Cambria Math" panose="02040503050406030204" pitchFamily="18" charset="0"/>
                                      </a:rPr>
                                    </m:ctrlPr>
                                  </m:sSubSupPr>
                                  <m:e>
                                    <m:r>
                                      <a:rPr lang="en-IN" i="1">
                                        <a:latin typeface="Cambria Math" panose="02040503050406030204" pitchFamily="18" charset="0"/>
                                      </a:rPr>
                                      <m:t>𝜐</m:t>
                                    </m:r>
                                  </m:e>
                                  <m:sub>
                                    <m:r>
                                      <a:rPr lang="en-IN" i="1">
                                        <a:latin typeface="Cambria Math" panose="02040503050406030204" pitchFamily="18" charset="0"/>
                                      </a:rPr>
                                      <m:t>𝑡</m:t>
                                    </m:r>
                                  </m:sub>
                                  <m:sup>
                                    <m:r>
                                      <a:rPr lang="en-IN" i="1">
                                        <a:latin typeface="Cambria Math" panose="02040503050406030204" pitchFamily="18" charset="0"/>
                                      </a:rPr>
                                      <m:t>(</m:t>
                                    </m:r>
                                    <m:r>
                                      <a:rPr lang="en-IN" i="1">
                                        <a:latin typeface="Cambria Math" panose="02040503050406030204" pitchFamily="18" charset="0"/>
                                      </a:rPr>
                                      <m:t>𝑚</m:t>
                                    </m:r>
                                    <m:r>
                                      <a:rPr lang="en-IN" i="1">
                                        <a:latin typeface="Cambria Math" panose="02040503050406030204" pitchFamily="18" charset="0"/>
                                      </a:rPr>
                                      <m:t>)</m:t>
                                    </m:r>
                                  </m:sup>
                                </m:sSubSup>
                              </m:e>
                            </m:nary>
                            <m:r>
                              <a:rPr lang="en-IN" i="1">
                                <a:latin typeface="Cambria Math" panose="02040503050406030204" pitchFamily="18" charset="0"/>
                              </a:rPr>
                              <m:t>+</m:t>
                            </m:r>
                            <m:r>
                              <a:rPr lang="en-IN" i="1">
                                <a:latin typeface="Cambria Math" panose="02040503050406030204" pitchFamily="18" charset="0"/>
                              </a:rPr>
                              <m:t>𝜖</m:t>
                            </m:r>
                          </m:e>
                        </m:rad>
                      </m:den>
                    </m:f>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𝐷</m:t>
                        </m:r>
                      </m:e>
                      <m:sub>
                        <m:r>
                          <a:rPr lang="en-IN" i="1">
                            <a:latin typeface="Cambria Math" panose="02040503050406030204" pitchFamily="18" charset="0"/>
                          </a:rPr>
                          <m:t>𝑚</m:t>
                        </m:r>
                      </m:sub>
                    </m:sSub>
                  </m:oMath>
                </m:oMathPara>
              </a14:m>
              <a:endParaRPr lang="en-IN" dirty="0"/>
            </a:p>
          </dgm:t>
        </dgm:pt>
      </mc:Choice>
      <mc:Fallback xmlns="">
        <dgm:pt modelId="{72D880D0-54F3-4662-88DE-6C6D4F254569}">
          <dgm:prSet/>
          <dgm:spPr/>
          <dgm:t>
            <a:bodyPr/>
            <a:lstStyle/>
            <a:p>
              <a:r>
                <a:rPr lang="en-IN" i="0"/>
                <a:t>𝑚_(𝑡+1)=𝑚_𝑡−∝/√(∑1▒𝜐_𝑡^((𝑚)) +𝜖)∙𝐷_𝑚</a:t>
              </a:r>
              <a:endParaRPr lang="en-IN" dirty="0"/>
            </a:p>
          </dgm:t>
        </dgm:pt>
      </mc:Fallback>
    </mc:AlternateContent>
    <dgm:pt modelId="{B69286E3-7B12-4E76-8900-83F72B93801F}" type="parTrans" cxnId="{D79D5BC7-87A5-4934-918F-B62EFD548A24}">
      <dgm:prSet/>
      <dgm:spPr/>
      <dgm:t>
        <a:bodyPr/>
        <a:lstStyle/>
        <a:p>
          <a:endParaRPr lang="en-IN"/>
        </a:p>
      </dgm:t>
    </dgm:pt>
    <dgm:pt modelId="{77A69FE8-FFE6-4720-BD93-84C51F94045D}" type="sibTrans" cxnId="{D79D5BC7-87A5-4934-918F-B62EFD548A24}">
      <dgm:prSet/>
      <dgm:spPr/>
      <dgm:t>
        <a:bodyPr/>
        <a:lstStyle/>
        <a:p>
          <a:endParaRPr lang="en-IN"/>
        </a:p>
      </dgm:t>
    </dgm:pt>
    <dgm:pt modelId="{D27C6844-7E0A-4A13-9AB2-D954C8FE7973}" type="pres">
      <dgm:prSet presAssocID="{0FB98788-BE96-46CC-BFA5-50659DE56FEC}" presName="CompostProcess" presStyleCnt="0">
        <dgm:presLayoutVars>
          <dgm:dir/>
          <dgm:resizeHandles val="exact"/>
        </dgm:presLayoutVars>
      </dgm:prSet>
      <dgm:spPr/>
    </dgm:pt>
    <dgm:pt modelId="{B8E8FE00-2A20-4CAC-8F9E-4DE49E4D57C7}" type="pres">
      <dgm:prSet presAssocID="{0FB98788-BE96-46CC-BFA5-50659DE56FEC}" presName="arrow" presStyleLbl="bgShp" presStyleIdx="0" presStyleCnt="1"/>
      <dgm:spPr/>
    </dgm:pt>
    <dgm:pt modelId="{BF37A21E-E376-454C-A557-1E3B89A46CC0}" type="pres">
      <dgm:prSet presAssocID="{0FB98788-BE96-46CC-BFA5-50659DE56FEC}" presName="linearProcess" presStyleCnt="0"/>
      <dgm:spPr/>
    </dgm:pt>
    <dgm:pt modelId="{A0A0DF10-9E52-47AA-B667-C1DD3B831726}" type="pres">
      <dgm:prSet presAssocID="{E558606E-DF73-4140-86C2-26CA2F4A4855}" presName="textNode" presStyleLbl="node1" presStyleIdx="0" presStyleCnt="2">
        <dgm:presLayoutVars>
          <dgm:bulletEnabled val="1"/>
        </dgm:presLayoutVars>
      </dgm:prSet>
      <dgm:spPr/>
    </dgm:pt>
    <dgm:pt modelId="{E61D1B98-72E4-4971-A53B-01D757CC060B}" type="pres">
      <dgm:prSet presAssocID="{99B9D35B-57D2-4D56-A4B4-D638C43E5CD6}" presName="sibTrans" presStyleCnt="0"/>
      <dgm:spPr/>
    </dgm:pt>
    <dgm:pt modelId="{ECDD6EBC-1233-49D8-ACD4-0D1D4298457E}" type="pres">
      <dgm:prSet presAssocID="{72D880D0-54F3-4662-88DE-6C6D4F254569}" presName="textNode" presStyleLbl="node1" presStyleIdx="1" presStyleCnt="2">
        <dgm:presLayoutVars>
          <dgm:bulletEnabled val="1"/>
        </dgm:presLayoutVars>
      </dgm:prSet>
      <dgm:spPr/>
    </dgm:pt>
  </dgm:ptLst>
  <dgm:cxnLst>
    <dgm:cxn modelId="{DAB1B005-C963-4EC6-82EE-CB7D1CB86D9D}" type="presOf" srcId="{72D880D0-54F3-4662-88DE-6C6D4F254569}" destId="{ECDD6EBC-1233-49D8-ACD4-0D1D4298457E}" srcOrd="0" destOrd="0" presId="urn:microsoft.com/office/officeart/2005/8/layout/hProcess9"/>
    <dgm:cxn modelId="{62FEE15E-A607-4761-A6E9-47CF98142E44}" type="presOf" srcId="{0FB98788-BE96-46CC-BFA5-50659DE56FEC}" destId="{D27C6844-7E0A-4A13-9AB2-D954C8FE7973}" srcOrd="0" destOrd="0" presId="urn:microsoft.com/office/officeart/2005/8/layout/hProcess9"/>
    <dgm:cxn modelId="{BA7EEB63-1631-496E-A258-B6FFD9691529}" srcId="{0FB98788-BE96-46CC-BFA5-50659DE56FEC}" destId="{E558606E-DF73-4140-86C2-26CA2F4A4855}" srcOrd="0" destOrd="0" parTransId="{B6F3567C-101B-4D6E-9139-6B2DCEC782B1}" sibTransId="{99B9D35B-57D2-4D56-A4B4-D638C43E5CD6}"/>
    <dgm:cxn modelId="{387BA84B-1818-4E71-84AD-B511645D8648}" type="presOf" srcId="{E558606E-DF73-4140-86C2-26CA2F4A4855}" destId="{A0A0DF10-9E52-47AA-B667-C1DD3B831726}" srcOrd="0" destOrd="0" presId="urn:microsoft.com/office/officeart/2005/8/layout/hProcess9"/>
    <dgm:cxn modelId="{D79D5BC7-87A5-4934-918F-B62EFD548A24}" srcId="{0FB98788-BE96-46CC-BFA5-50659DE56FEC}" destId="{72D880D0-54F3-4662-88DE-6C6D4F254569}" srcOrd="1" destOrd="0" parTransId="{B69286E3-7B12-4E76-8900-83F72B93801F}" sibTransId="{77A69FE8-FFE6-4720-BD93-84C51F94045D}"/>
    <dgm:cxn modelId="{B57ACEDF-A77E-4BDF-93D3-086DCF2222D3}" type="presParOf" srcId="{D27C6844-7E0A-4A13-9AB2-D954C8FE7973}" destId="{B8E8FE00-2A20-4CAC-8F9E-4DE49E4D57C7}" srcOrd="0" destOrd="0" presId="urn:microsoft.com/office/officeart/2005/8/layout/hProcess9"/>
    <dgm:cxn modelId="{8A87A5BE-E8A6-4539-A3FD-D48E05228CB9}" type="presParOf" srcId="{D27C6844-7E0A-4A13-9AB2-D954C8FE7973}" destId="{BF37A21E-E376-454C-A557-1E3B89A46CC0}" srcOrd="1" destOrd="0" presId="urn:microsoft.com/office/officeart/2005/8/layout/hProcess9"/>
    <dgm:cxn modelId="{3DD90ECF-DA95-4486-901D-656EA17E073A}" type="presParOf" srcId="{BF37A21E-E376-454C-A557-1E3B89A46CC0}" destId="{A0A0DF10-9E52-47AA-B667-C1DD3B831726}" srcOrd="0" destOrd="0" presId="urn:microsoft.com/office/officeart/2005/8/layout/hProcess9"/>
    <dgm:cxn modelId="{8880EE3D-E98F-4BC1-8B69-BAC101888F77}" type="presParOf" srcId="{BF37A21E-E376-454C-A557-1E3B89A46CC0}" destId="{E61D1B98-72E4-4971-A53B-01D757CC060B}" srcOrd="1" destOrd="0" presId="urn:microsoft.com/office/officeart/2005/8/layout/hProcess9"/>
    <dgm:cxn modelId="{6F509C52-4008-4033-B783-E3898838489C}" type="presParOf" srcId="{BF37A21E-E376-454C-A557-1E3B89A46CC0}" destId="{ECDD6EBC-1233-49D8-ACD4-0D1D4298457E}"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B98788-BE96-46CC-BFA5-50659DE56FEC}"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IN"/>
        </a:p>
      </dgm:t>
    </dgm:pt>
    <dgm:pt modelId="{E558606E-DF73-4140-86C2-26CA2F4A4855}">
      <dgm:prSet/>
      <dgm:spPr>
        <a:blipFill>
          <a:blip xmlns:r="http://schemas.openxmlformats.org/officeDocument/2006/relationships" r:embed="rId1"/>
          <a:stretch>
            <a:fillRect/>
          </a:stretch>
        </a:blipFill>
      </dgm:spPr>
      <dgm:t>
        <a:bodyPr/>
        <a:lstStyle/>
        <a:p>
          <a:r>
            <a:rPr lang="en-IN">
              <a:noFill/>
            </a:rPr>
            <a:t> </a:t>
          </a:r>
        </a:p>
      </dgm:t>
    </dgm:pt>
    <dgm:pt modelId="{B6F3567C-101B-4D6E-9139-6B2DCEC782B1}" type="parTrans" cxnId="{BA7EEB63-1631-496E-A258-B6FFD9691529}">
      <dgm:prSet/>
      <dgm:spPr/>
      <dgm:t>
        <a:bodyPr/>
        <a:lstStyle/>
        <a:p>
          <a:endParaRPr lang="en-IN"/>
        </a:p>
      </dgm:t>
    </dgm:pt>
    <dgm:pt modelId="{99B9D35B-57D2-4D56-A4B4-D638C43E5CD6}" type="sibTrans" cxnId="{BA7EEB63-1631-496E-A258-B6FFD9691529}">
      <dgm:prSet/>
      <dgm:spPr/>
      <dgm:t>
        <a:bodyPr/>
        <a:lstStyle/>
        <a:p>
          <a:endParaRPr lang="en-IN"/>
        </a:p>
      </dgm:t>
    </dgm:pt>
    <dgm:pt modelId="{72D880D0-54F3-4662-88DE-6C6D4F254569}">
      <dgm:prSet/>
      <dgm:spPr>
        <a:blipFill>
          <a:blip xmlns:r="http://schemas.openxmlformats.org/officeDocument/2006/relationships" r:embed="rId2"/>
          <a:stretch>
            <a:fillRect/>
          </a:stretch>
        </a:blipFill>
      </dgm:spPr>
      <dgm:t>
        <a:bodyPr/>
        <a:lstStyle/>
        <a:p>
          <a:r>
            <a:rPr lang="en-IN">
              <a:noFill/>
            </a:rPr>
            <a:t> </a:t>
          </a:r>
        </a:p>
      </dgm:t>
    </dgm:pt>
    <dgm:pt modelId="{B69286E3-7B12-4E76-8900-83F72B93801F}" type="parTrans" cxnId="{D79D5BC7-87A5-4934-918F-B62EFD548A24}">
      <dgm:prSet/>
      <dgm:spPr/>
      <dgm:t>
        <a:bodyPr/>
        <a:lstStyle/>
        <a:p>
          <a:endParaRPr lang="en-IN"/>
        </a:p>
      </dgm:t>
    </dgm:pt>
    <dgm:pt modelId="{77A69FE8-FFE6-4720-BD93-84C51F94045D}" type="sibTrans" cxnId="{D79D5BC7-87A5-4934-918F-B62EFD548A24}">
      <dgm:prSet/>
      <dgm:spPr/>
      <dgm:t>
        <a:bodyPr/>
        <a:lstStyle/>
        <a:p>
          <a:endParaRPr lang="en-IN"/>
        </a:p>
      </dgm:t>
    </dgm:pt>
    <dgm:pt modelId="{D27C6844-7E0A-4A13-9AB2-D954C8FE7973}" type="pres">
      <dgm:prSet presAssocID="{0FB98788-BE96-46CC-BFA5-50659DE56FEC}" presName="CompostProcess" presStyleCnt="0">
        <dgm:presLayoutVars>
          <dgm:dir/>
          <dgm:resizeHandles val="exact"/>
        </dgm:presLayoutVars>
      </dgm:prSet>
      <dgm:spPr/>
    </dgm:pt>
    <dgm:pt modelId="{B8E8FE00-2A20-4CAC-8F9E-4DE49E4D57C7}" type="pres">
      <dgm:prSet presAssocID="{0FB98788-BE96-46CC-BFA5-50659DE56FEC}" presName="arrow" presStyleLbl="bgShp" presStyleIdx="0" presStyleCnt="1"/>
      <dgm:spPr/>
    </dgm:pt>
    <dgm:pt modelId="{BF37A21E-E376-454C-A557-1E3B89A46CC0}" type="pres">
      <dgm:prSet presAssocID="{0FB98788-BE96-46CC-BFA5-50659DE56FEC}" presName="linearProcess" presStyleCnt="0"/>
      <dgm:spPr/>
    </dgm:pt>
    <dgm:pt modelId="{A0A0DF10-9E52-47AA-B667-C1DD3B831726}" type="pres">
      <dgm:prSet presAssocID="{E558606E-DF73-4140-86C2-26CA2F4A4855}" presName="textNode" presStyleLbl="node1" presStyleIdx="0" presStyleCnt="2">
        <dgm:presLayoutVars>
          <dgm:bulletEnabled val="1"/>
        </dgm:presLayoutVars>
      </dgm:prSet>
      <dgm:spPr/>
    </dgm:pt>
    <dgm:pt modelId="{E61D1B98-72E4-4971-A53B-01D757CC060B}" type="pres">
      <dgm:prSet presAssocID="{99B9D35B-57D2-4D56-A4B4-D638C43E5CD6}" presName="sibTrans" presStyleCnt="0"/>
      <dgm:spPr/>
    </dgm:pt>
    <dgm:pt modelId="{ECDD6EBC-1233-49D8-ACD4-0D1D4298457E}" type="pres">
      <dgm:prSet presAssocID="{72D880D0-54F3-4662-88DE-6C6D4F254569}" presName="textNode" presStyleLbl="node1" presStyleIdx="1" presStyleCnt="2">
        <dgm:presLayoutVars>
          <dgm:bulletEnabled val="1"/>
        </dgm:presLayoutVars>
      </dgm:prSet>
      <dgm:spPr/>
    </dgm:pt>
  </dgm:ptLst>
  <dgm:cxnLst>
    <dgm:cxn modelId="{DAB1B005-C963-4EC6-82EE-CB7D1CB86D9D}" type="presOf" srcId="{72D880D0-54F3-4662-88DE-6C6D4F254569}" destId="{ECDD6EBC-1233-49D8-ACD4-0D1D4298457E}" srcOrd="0" destOrd="0" presId="urn:microsoft.com/office/officeart/2005/8/layout/hProcess9"/>
    <dgm:cxn modelId="{62FEE15E-A607-4761-A6E9-47CF98142E44}" type="presOf" srcId="{0FB98788-BE96-46CC-BFA5-50659DE56FEC}" destId="{D27C6844-7E0A-4A13-9AB2-D954C8FE7973}" srcOrd="0" destOrd="0" presId="urn:microsoft.com/office/officeart/2005/8/layout/hProcess9"/>
    <dgm:cxn modelId="{BA7EEB63-1631-496E-A258-B6FFD9691529}" srcId="{0FB98788-BE96-46CC-BFA5-50659DE56FEC}" destId="{E558606E-DF73-4140-86C2-26CA2F4A4855}" srcOrd="0" destOrd="0" parTransId="{B6F3567C-101B-4D6E-9139-6B2DCEC782B1}" sibTransId="{99B9D35B-57D2-4D56-A4B4-D638C43E5CD6}"/>
    <dgm:cxn modelId="{387BA84B-1818-4E71-84AD-B511645D8648}" type="presOf" srcId="{E558606E-DF73-4140-86C2-26CA2F4A4855}" destId="{A0A0DF10-9E52-47AA-B667-C1DD3B831726}" srcOrd="0" destOrd="0" presId="urn:microsoft.com/office/officeart/2005/8/layout/hProcess9"/>
    <dgm:cxn modelId="{D79D5BC7-87A5-4934-918F-B62EFD548A24}" srcId="{0FB98788-BE96-46CC-BFA5-50659DE56FEC}" destId="{72D880D0-54F3-4662-88DE-6C6D4F254569}" srcOrd="1" destOrd="0" parTransId="{B69286E3-7B12-4E76-8900-83F72B93801F}" sibTransId="{77A69FE8-FFE6-4720-BD93-84C51F94045D}"/>
    <dgm:cxn modelId="{B57ACEDF-A77E-4BDF-93D3-086DCF2222D3}" type="presParOf" srcId="{D27C6844-7E0A-4A13-9AB2-D954C8FE7973}" destId="{B8E8FE00-2A20-4CAC-8F9E-4DE49E4D57C7}" srcOrd="0" destOrd="0" presId="urn:microsoft.com/office/officeart/2005/8/layout/hProcess9"/>
    <dgm:cxn modelId="{8A87A5BE-E8A6-4539-A3FD-D48E05228CB9}" type="presParOf" srcId="{D27C6844-7E0A-4A13-9AB2-D954C8FE7973}" destId="{BF37A21E-E376-454C-A557-1E3B89A46CC0}" srcOrd="1" destOrd="0" presId="urn:microsoft.com/office/officeart/2005/8/layout/hProcess9"/>
    <dgm:cxn modelId="{3DD90ECF-DA95-4486-901D-656EA17E073A}" type="presParOf" srcId="{BF37A21E-E376-454C-A557-1E3B89A46CC0}" destId="{A0A0DF10-9E52-47AA-B667-C1DD3B831726}" srcOrd="0" destOrd="0" presId="urn:microsoft.com/office/officeart/2005/8/layout/hProcess9"/>
    <dgm:cxn modelId="{8880EE3D-E98F-4BC1-8B69-BAC101888F77}" type="presParOf" srcId="{BF37A21E-E376-454C-A557-1E3B89A46CC0}" destId="{E61D1B98-72E4-4971-A53B-01D757CC060B}" srcOrd="1" destOrd="0" presId="urn:microsoft.com/office/officeart/2005/8/layout/hProcess9"/>
    <dgm:cxn modelId="{6F509C52-4008-4033-B783-E3898838489C}" type="presParOf" srcId="{BF37A21E-E376-454C-A557-1E3B89A46CC0}" destId="{ECDD6EBC-1233-49D8-ACD4-0D1D4298457E}"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2CE780-0DDF-4E6E-A4B4-306F38D900C6}"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mc:AlternateContent xmlns:mc="http://schemas.openxmlformats.org/markup-compatibility/2006" xmlns:a14="http://schemas.microsoft.com/office/drawing/2010/main">
      <mc:Choice Requires="a14">
        <dgm:pt modelId="{08FAEF5A-38D1-421A-8003-6DEB7B40C475}">
          <dgm:prSet/>
          <dgm:spPr/>
          <dgm: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panose="02040503050406030204" pitchFamily="18" charset="0"/>
                          </a:rPr>
                        </m:ctrlPr>
                      </m:sSubSupPr>
                      <m:e>
                        <m:r>
                          <a:rPr lang="en-IN" i="1">
                            <a:latin typeface="Cambria Math" panose="02040503050406030204" pitchFamily="18" charset="0"/>
                          </a:rPr>
                          <m:t>𝜐</m:t>
                        </m:r>
                      </m:e>
                      <m:sub>
                        <m:r>
                          <a:rPr lang="en-IN" i="1">
                            <a:latin typeface="Cambria Math" panose="02040503050406030204" pitchFamily="18" charset="0"/>
                          </a:rPr>
                          <m:t>𝑡</m:t>
                        </m:r>
                      </m:sub>
                      <m:sup>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sup>
                    </m:sSubSup>
                    <m:r>
                      <a:rPr lang="en-IN" i="1">
                        <a:latin typeface="Cambria Math" panose="02040503050406030204" pitchFamily="18" charset="0"/>
                      </a:rPr>
                      <m:t>=</m:t>
                    </m:r>
                    <m:r>
                      <a:rPr lang="en-IN" i="1">
                        <a:latin typeface="Cambria Math" panose="02040503050406030204" pitchFamily="18" charset="0"/>
                      </a:rPr>
                      <m:t>𝜌</m:t>
                    </m:r>
                    <m:sSubSup>
                      <m:sSubSupPr>
                        <m:ctrlPr>
                          <a:rPr lang="en-IN" i="1">
                            <a:latin typeface="Cambria Math" panose="02040503050406030204" pitchFamily="18" charset="0"/>
                          </a:rPr>
                        </m:ctrlPr>
                      </m:sSubSupPr>
                      <m:e>
                        <m:r>
                          <a:rPr lang="en-IN" i="1">
                            <a:latin typeface="Cambria Math" panose="02040503050406030204" pitchFamily="18" charset="0"/>
                          </a:rPr>
                          <m:t>𝜐</m:t>
                        </m:r>
                      </m:e>
                      <m:sub>
                        <m:r>
                          <a:rPr lang="en-IN" i="1">
                            <a:latin typeface="Cambria Math" panose="02040503050406030204" pitchFamily="18" charset="0"/>
                          </a:rPr>
                          <m:t>𝑡</m:t>
                        </m:r>
                        <m:r>
                          <a:rPr lang="en-IN" i="1">
                            <a:latin typeface="Cambria Math" panose="02040503050406030204" pitchFamily="18" charset="0"/>
                          </a:rPr>
                          <m:t>−1</m:t>
                        </m:r>
                      </m:sub>
                      <m:sup>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sup>
                    </m:sSub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(1−</m:t>
                        </m:r>
                        <m:r>
                          <a:rPr lang="en-IN" i="1">
                            <a:latin typeface="Cambria Math" panose="02040503050406030204" pitchFamily="18" charset="0"/>
                          </a:rPr>
                          <m:t>𝜌</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𝐷</m:t>
                            </m:r>
                          </m:e>
                          <m:sub>
                            <m:r>
                              <a:rPr lang="en-IN" i="1">
                                <a:latin typeface="Cambria Math" panose="02040503050406030204" pitchFamily="18" charset="0"/>
                              </a:rPr>
                              <m:t>𝑐</m:t>
                            </m:r>
                          </m:sub>
                        </m:sSub>
                        <m:r>
                          <a:rPr lang="en-IN" i="1">
                            <a:latin typeface="Cambria Math" panose="02040503050406030204" pitchFamily="18" charset="0"/>
                          </a:rPr>
                          <m:t>)</m:t>
                        </m:r>
                      </m:e>
                      <m:sup>
                        <m:r>
                          <a:rPr lang="en-IN" i="1">
                            <a:latin typeface="Cambria Math" panose="02040503050406030204" pitchFamily="18" charset="0"/>
                          </a:rPr>
                          <m:t>2</m:t>
                        </m:r>
                      </m:sup>
                    </m:sSup>
                  </m:oMath>
                </m:oMathPara>
              </a14:m>
              <a:endParaRPr lang="en-IN"/>
            </a:p>
          </dgm:t>
        </dgm:pt>
      </mc:Choice>
      <mc:Fallback xmlns="">
        <dgm:pt modelId="{08FAEF5A-38D1-421A-8003-6DEB7B40C475}">
          <dgm:prSet/>
          <dgm:spPr/>
          <dgm:t>
            <a:bodyPr/>
            <a:lstStyle/>
            <a:p>
              <a:r>
                <a:rPr lang="en-IN" i="0"/>
                <a:t>𝜐_𝑡^((𝑐))=𝜌𝜐_(𝑡−1)^((𝑐))+〖(1−𝜌)(𝐷_𝑐)〗^2</a:t>
              </a:r>
              <a:endParaRPr lang="en-IN"/>
            </a:p>
          </dgm:t>
        </dgm:pt>
      </mc:Fallback>
    </mc:AlternateContent>
    <dgm:pt modelId="{B17DA8C3-4529-4C55-9371-931EC62F9946}" type="parTrans" cxnId="{DE3F6C4B-FDF6-4627-A462-C5B5A2680791}">
      <dgm:prSet/>
      <dgm:spPr/>
      <dgm:t>
        <a:bodyPr/>
        <a:lstStyle/>
        <a:p>
          <a:endParaRPr lang="en-IN"/>
        </a:p>
      </dgm:t>
    </dgm:pt>
    <dgm:pt modelId="{6E34C1E6-6CA8-428E-BDDD-6936A6F24EE4}" type="sibTrans" cxnId="{DE3F6C4B-FDF6-4627-A462-C5B5A2680791}">
      <dgm:prSet/>
      <dgm:spPr/>
      <dgm:t>
        <a:bodyPr/>
        <a:lstStyle/>
        <a:p>
          <a:endParaRPr lang="en-IN"/>
        </a:p>
      </dgm:t>
    </dgm:pt>
    <mc:AlternateContent xmlns:mc="http://schemas.openxmlformats.org/markup-compatibility/2006" xmlns:a14="http://schemas.microsoft.com/office/drawing/2010/main">
      <mc:Choice Requires="a14">
        <dgm:pt modelId="{1572421C-624C-414D-BE11-B4494D74A6AE}">
          <dgm:prSet/>
          <dgm:spPr/>
          <dgm: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𝑐</m:t>
                        </m:r>
                      </m:e>
                      <m:sub>
                        <m:r>
                          <a:rPr lang="en-IN" i="1">
                            <a:latin typeface="Cambria Math" panose="02040503050406030204" pitchFamily="18" charset="0"/>
                          </a:rPr>
                          <m:t>𝑡</m:t>
                        </m:r>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𝑐</m:t>
                        </m:r>
                      </m:e>
                      <m:sub>
                        <m:r>
                          <a:rPr lang="en-IN" i="1">
                            <a:latin typeface="Cambria Math" panose="02040503050406030204" pitchFamily="18" charset="0"/>
                          </a:rPr>
                          <m:t>𝑡</m:t>
                        </m:r>
                      </m:sub>
                    </m:sSub>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m:t>
                        </m:r>
                      </m:num>
                      <m:den>
                        <m:rad>
                          <m:radPr>
                            <m:degHide m:val="on"/>
                            <m:ctrlPr>
                              <a:rPr lang="en-IN" i="1">
                                <a:latin typeface="Cambria Math" panose="02040503050406030204" pitchFamily="18" charset="0"/>
                              </a:rPr>
                            </m:ctrlPr>
                          </m:radPr>
                          <m:deg/>
                          <m:e>
                            <m:nary>
                              <m:naryPr>
                                <m:chr m:val="∑"/>
                                <m:limLoc m:val="undOvr"/>
                                <m:subHide m:val="on"/>
                                <m:supHide m:val="on"/>
                                <m:ctrlPr>
                                  <a:rPr lang="en-IN" i="1">
                                    <a:latin typeface="Cambria Math" panose="02040503050406030204" pitchFamily="18" charset="0"/>
                                  </a:rPr>
                                </m:ctrlPr>
                              </m:naryPr>
                              <m:sub/>
                              <m:sup/>
                              <m:e>
                                <m:sSubSup>
                                  <m:sSubSupPr>
                                    <m:ctrlPr>
                                      <a:rPr lang="en-IN" i="1">
                                        <a:latin typeface="Cambria Math" panose="02040503050406030204" pitchFamily="18" charset="0"/>
                                      </a:rPr>
                                    </m:ctrlPr>
                                  </m:sSubSupPr>
                                  <m:e>
                                    <m:r>
                                      <a:rPr lang="en-IN" i="1">
                                        <a:latin typeface="Cambria Math" panose="02040503050406030204" pitchFamily="18" charset="0"/>
                                      </a:rPr>
                                      <m:t>𝜐</m:t>
                                    </m:r>
                                  </m:e>
                                  <m:sub>
                                    <m:r>
                                      <a:rPr lang="en-IN" i="1">
                                        <a:latin typeface="Cambria Math" panose="02040503050406030204" pitchFamily="18" charset="0"/>
                                      </a:rPr>
                                      <m:t>𝑡</m:t>
                                    </m:r>
                                  </m:sub>
                                  <m:sup>
                                    <m:r>
                                      <a:rPr lang="en-IN" i="1">
                                        <a:latin typeface="Cambria Math" panose="02040503050406030204" pitchFamily="18" charset="0"/>
                                      </a:rPr>
                                      <m:t>(</m:t>
                                    </m:r>
                                    <m:r>
                                      <a:rPr lang="en-IN" i="1">
                                        <a:latin typeface="Cambria Math" panose="02040503050406030204" pitchFamily="18" charset="0"/>
                                      </a:rPr>
                                      <m:t>𝑐</m:t>
                                    </m:r>
                                    <m:r>
                                      <a:rPr lang="en-IN" i="1">
                                        <a:latin typeface="Cambria Math" panose="02040503050406030204" pitchFamily="18" charset="0"/>
                                      </a:rPr>
                                      <m:t>)</m:t>
                                    </m:r>
                                  </m:sup>
                                </m:sSubSup>
                              </m:e>
                            </m:nary>
                            <m:r>
                              <a:rPr lang="en-IN" i="1">
                                <a:latin typeface="Cambria Math" panose="02040503050406030204" pitchFamily="18" charset="0"/>
                              </a:rPr>
                              <m:t>+</m:t>
                            </m:r>
                            <m:r>
                              <a:rPr lang="en-IN" i="1">
                                <a:latin typeface="Cambria Math" panose="02040503050406030204" pitchFamily="18" charset="0"/>
                              </a:rPr>
                              <m:t>𝜖</m:t>
                            </m:r>
                          </m:e>
                        </m:rad>
                      </m:den>
                    </m:f>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𝐷</m:t>
                        </m:r>
                      </m:e>
                      <m:sub>
                        <m:r>
                          <a:rPr lang="en-IN" i="1">
                            <a:latin typeface="Cambria Math" panose="02040503050406030204" pitchFamily="18" charset="0"/>
                          </a:rPr>
                          <m:t>𝑐</m:t>
                        </m:r>
                      </m:sub>
                    </m:sSub>
                  </m:oMath>
                </m:oMathPara>
              </a14:m>
              <a:endParaRPr lang="en-IN" dirty="0"/>
            </a:p>
          </dgm:t>
        </dgm:pt>
      </mc:Choice>
      <mc:Fallback xmlns="">
        <dgm:pt modelId="{1572421C-624C-414D-BE11-B4494D74A6AE}">
          <dgm:prSet/>
          <dgm:spPr/>
          <dgm:t>
            <a:bodyPr/>
            <a:lstStyle/>
            <a:p>
              <a:r>
                <a:rPr lang="en-IN" i="0"/>
                <a:t>𝑐_(𝑡+1)=𝑐_𝑡−∝/√(∑1▒𝜐_𝑡^((𝑐)) +𝜖)∙𝐷_𝑐</a:t>
              </a:r>
              <a:endParaRPr lang="en-IN" dirty="0"/>
            </a:p>
          </dgm:t>
        </dgm:pt>
      </mc:Fallback>
    </mc:AlternateContent>
    <dgm:pt modelId="{D7DA3810-CECB-4AC1-AA57-F58FE674AE1D}" type="parTrans" cxnId="{1034B31E-C534-4D3F-A46B-CD9700255F3C}">
      <dgm:prSet/>
      <dgm:spPr/>
      <dgm:t>
        <a:bodyPr/>
        <a:lstStyle/>
        <a:p>
          <a:endParaRPr lang="en-IN"/>
        </a:p>
      </dgm:t>
    </dgm:pt>
    <dgm:pt modelId="{6DF41723-190B-47A9-97FE-1D581D7C9978}" type="sibTrans" cxnId="{1034B31E-C534-4D3F-A46B-CD9700255F3C}">
      <dgm:prSet/>
      <dgm:spPr/>
      <dgm:t>
        <a:bodyPr/>
        <a:lstStyle/>
        <a:p>
          <a:endParaRPr lang="en-IN"/>
        </a:p>
      </dgm:t>
    </dgm:pt>
    <dgm:pt modelId="{F465E60B-47C7-478A-84B8-07715CB2C7D1}" type="pres">
      <dgm:prSet presAssocID="{282CE780-0DDF-4E6E-A4B4-306F38D900C6}" presName="CompostProcess" presStyleCnt="0">
        <dgm:presLayoutVars>
          <dgm:dir/>
          <dgm:resizeHandles val="exact"/>
        </dgm:presLayoutVars>
      </dgm:prSet>
      <dgm:spPr/>
    </dgm:pt>
    <dgm:pt modelId="{C0A813C1-EE8B-4614-8CC0-4D6C2AB39581}" type="pres">
      <dgm:prSet presAssocID="{282CE780-0DDF-4E6E-A4B4-306F38D900C6}" presName="arrow" presStyleLbl="bgShp" presStyleIdx="0" presStyleCnt="1"/>
      <dgm:spPr/>
    </dgm:pt>
    <dgm:pt modelId="{E44CF81E-0759-4ED8-A668-7C5082618943}" type="pres">
      <dgm:prSet presAssocID="{282CE780-0DDF-4E6E-A4B4-306F38D900C6}" presName="linearProcess" presStyleCnt="0"/>
      <dgm:spPr/>
    </dgm:pt>
    <dgm:pt modelId="{0F09CE7A-61DD-4611-9831-BFEE1456D010}" type="pres">
      <dgm:prSet presAssocID="{08FAEF5A-38D1-421A-8003-6DEB7B40C475}" presName="textNode" presStyleLbl="node1" presStyleIdx="0" presStyleCnt="2">
        <dgm:presLayoutVars>
          <dgm:bulletEnabled val="1"/>
        </dgm:presLayoutVars>
      </dgm:prSet>
      <dgm:spPr/>
    </dgm:pt>
    <dgm:pt modelId="{8F0086D8-1D17-470A-A2BE-2134EEAF3551}" type="pres">
      <dgm:prSet presAssocID="{6E34C1E6-6CA8-428E-BDDD-6936A6F24EE4}" presName="sibTrans" presStyleCnt="0"/>
      <dgm:spPr/>
    </dgm:pt>
    <dgm:pt modelId="{3FBDC5C9-5966-4951-9D0E-7D3400A0E9A8}" type="pres">
      <dgm:prSet presAssocID="{1572421C-624C-414D-BE11-B4494D74A6AE}" presName="textNode" presStyleLbl="node1" presStyleIdx="1" presStyleCnt="2">
        <dgm:presLayoutVars>
          <dgm:bulletEnabled val="1"/>
        </dgm:presLayoutVars>
      </dgm:prSet>
      <dgm:spPr/>
    </dgm:pt>
  </dgm:ptLst>
  <dgm:cxnLst>
    <dgm:cxn modelId="{1034B31E-C534-4D3F-A46B-CD9700255F3C}" srcId="{282CE780-0DDF-4E6E-A4B4-306F38D900C6}" destId="{1572421C-624C-414D-BE11-B4494D74A6AE}" srcOrd="1" destOrd="0" parTransId="{D7DA3810-CECB-4AC1-AA57-F58FE674AE1D}" sibTransId="{6DF41723-190B-47A9-97FE-1D581D7C9978}"/>
    <dgm:cxn modelId="{DE3F6C4B-FDF6-4627-A462-C5B5A2680791}" srcId="{282CE780-0DDF-4E6E-A4B4-306F38D900C6}" destId="{08FAEF5A-38D1-421A-8003-6DEB7B40C475}" srcOrd="0" destOrd="0" parTransId="{B17DA8C3-4529-4C55-9371-931EC62F9946}" sibTransId="{6E34C1E6-6CA8-428E-BDDD-6936A6F24EE4}"/>
    <dgm:cxn modelId="{63ADD1A6-5898-4ED0-96E3-6ED654B6A635}" type="presOf" srcId="{282CE780-0DDF-4E6E-A4B4-306F38D900C6}" destId="{F465E60B-47C7-478A-84B8-07715CB2C7D1}" srcOrd="0" destOrd="0" presId="urn:microsoft.com/office/officeart/2005/8/layout/hProcess9"/>
    <dgm:cxn modelId="{1D497ED3-19D7-4C80-A272-EA99DAE6992C}" type="presOf" srcId="{1572421C-624C-414D-BE11-B4494D74A6AE}" destId="{3FBDC5C9-5966-4951-9D0E-7D3400A0E9A8}" srcOrd="0" destOrd="0" presId="urn:microsoft.com/office/officeart/2005/8/layout/hProcess9"/>
    <dgm:cxn modelId="{32285BDE-4691-4EE6-94AC-069D4AA1D99D}" type="presOf" srcId="{08FAEF5A-38D1-421A-8003-6DEB7B40C475}" destId="{0F09CE7A-61DD-4611-9831-BFEE1456D010}" srcOrd="0" destOrd="0" presId="urn:microsoft.com/office/officeart/2005/8/layout/hProcess9"/>
    <dgm:cxn modelId="{98632ED8-940D-4C4F-8BB4-24A7C91320D4}" type="presParOf" srcId="{F465E60B-47C7-478A-84B8-07715CB2C7D1}" destId="{C0A813C1-EE8B-4614-8CC0-4D6C2AB39581}" srcOrd="0" destOrd="0" presId="urn:microsoft.com/office/officeart/2005/8/layout/hProcess9"/>
    <dgm:cxn modelId="{CA3CCA85-CF98-466A-9D49-DD51ABB4E295}" type="presParOf" srcId="{F465E60B-47C7-478A-84B8-07715CB2C7D1}" destId="{E44CF81E-0759-4ED8-A668-7C5082618943}" srcOrd="1" destOrd="0" presId="urn:microsoft.com/office/officeart/2005/8/layout/hProcess9"/>
    <dgm:cxn modelId="{F5694920-EA20-4F2D-916B-2CD48F909C40}" type="presParOf" srcId="{E44CF81E-0759-4ED8-A668-7C5082618943}" destId="{0F09CE7A-61DD-4611-9831-BFEE1456D010}" srcOrd="0" destOrd="0" presId="urn:microsoft.com/office/officeart/2005/8/layout/hProcess9"/>
    <dgm:cxn modelId="{1F0E04AC-BB4D-4DF3-BD92-E2B0D8D53B0C}" type="presParOf" srcId="{E44CF81E-0759-4ED8-A668-7C5082618943}" destId="{8F0086D8-1D17-470A-A2BE-2134EEAF3551}" srcOrd="1" destOrd="0" presId="urn:microsoft.com/office/officeart/2005/8/layout/hProcess9"/>
    <dgm:cxn modelId="{07F5C89E-4A76-4F2F-AD96-BFC9F3D36E37}" type="presParOf" srcId="{E44CF81E-0759-4ED8-A668-7C5082618943}" destId="{3FBDC5C9-5966-4951-9D0E-7D3400A0E9A8}" srcOrd="2" destOrd="0" presId="urn:microsoft.com/office/officeart/2005/8/layout/hProcess9"/>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2CE780-0DDF-4E6E-A4B4-306F38D900C6}"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08FAEF5A-38D1-421A-8003-6DEB7B40C475}">
      <dgm:prSet/>
      <dgm:spPr>
        <a:blipFill>
          <a:blip xmlns:r="http://schemas.openxmlformats.org/officeDocument/2006/relationships" r:embed="rId1"/>
          <a:stretch>
            <a:fillRect/>
          </a:stretch>
        </a:blipFill>
      </dgm:spPr>
      <dgm:t>
        <a:bodyPr/>
        <a:lstStyle/>
        <a:p>
          <a:r>
            <a:rPr lang="en-IN">
              <a:noFill/>
            </a:rPr>
            <a:t> </a:t>
          </a:r>
        </a:p>
      </dgm:t>
    </dgm:pt>
    <dgm:pt modelId="{B17DA8C3-4529-4C55-9371-931EC62F9946}" type="parTrans" cxnId="{DE3F6C4B-FDF6-4627-A462-C5B5A2680791}">
      <dgm:prSet/>
      <dgm:spPr/>
      <dgm:t>
        <a:bodyPr/>
        <a:lstStyle/>
        <a:p>
          <a:endParaRPr lang="en-IN"/>
        </a:p>
      </dgm:t>
    </dgm:pt>
    <dgm:pt modelId="{6E34C1E6-6CA8-428E-BDDD-6936A6F24EE4}" type="sibTrans" cxnId="{DE3F6C4B-FDF6-4627-A462-C5B5A2680791}">
      <dgm:prSet/>
      <dgm:spPr/>
      <dgm:t>
        <a:bodyPr/>
        <a:lstStyle/>
        <a:p>
          <a:endParaRPr lang="en-IN"/>
        </a:p>
      </dgm:t>
    </dgm:pt>
    <dgm:pt modelId="{1572421C-624C-414D-BE11-B4494D74A6AE}">
      <dgm:prSet/>
      <dgm:spPr>
        <a:blipFill>
          <a:blip xmlns:r="http://schemas.openxmlformats.org/officeDocument/2006/relationships" r:embed="rId2"/>
          <a:stretch>
            <a:fillRect/>
          </a:stretch>
        </a:blipFill>
      </dgm:spPr>
      <dgm:t>
        <a:bodyPr/>
        <a:lstStyle/>
        <a:p>
          <a:r>
            <a:rPr lang="en-IN">
              <a:noFill/>
            </a:rPr>
            <a:t> </a:t>
          </a:r>
        </a:p>
      </dgm:t>
    </dgm:pt>
    <dgm:pt modelId="{D7DA3810-CECB-4AC1-AA57-F58FE674AE1D}" type="parTrans" cxnId="{1034B31E-C534-4D3F-A46B-CD9700255F3C}">
      <dgm:prSet/>
      <dgm:spPr/>
      <dgm:t>
        <a:bodyPr/>
        <a:lstStyle/>
        <a:p>
          <a:endParaRPr lang="en-IN"/>
        </a:p>
      </dgm:t>
    </dgm:pt>
    <dgm:pt modelId="{6DF41723-190B-47A9-97FE-1D581D7C9978}" type="sibTrans" cxnId="{1034B31E-C534-4D3F-A46B-CD9700255F3C}">
      <dgm:prSet/>
      <dgm:spPr/>
      <dgm:t>
        <a:bodyPr/>
        <a:lstStyle/>
        <a:p>
          <a:endParaRPr lang="en-IN"/>
        </a:p>
      </dgm:t>
    </dgm:pt>
    <dgm:pt modelId="{F465E60B-47C7-478A-84B8-07715CB2C7D1}" type="pres">
      <dgm:prSet presAssocID="{282CE780-0DDF-4E6E-A4B4-306F38D900C6}" presName="CompostProcess" presStyleCnt="0">
        <dgm:presLayoutVars>
          <dgm:dir/>
          <dgm:resizeHandles val="exact"/>
        </dgm:presLayoutVars>
      </dgm:prSet>
      <dgm:spPr/>
    </dgm:pt>
    <dgm:pt modelId="{C0A813C1-EE8B-4614-8CC0-4D6C2AB39581}" type="pres">
      <dgm:prSet presAssocID="{282CE780-0DDF-4E6E-A4B4-306F38D900C6}" presName="arrow" presStyleLbl="bgShp" presStyleIdx="0" presStyleCnt="1"/>
      <dgm:spPr/>
    </dgm:pt>
    <dgm:pt modelId="{E44CF81E-0759-4ED8-A668-7C5082618943}" type="pres">
      <dgm:prSet presAssocID="{282CE780-0DDF-4E6E-A4B4-306F38D900C6}" presName="linearProcess" presStyleCnt="0"/>
      <dgm:spPr/>
    </dgm:pt>
    <dgm:pt modelId="{0F09CE7A-61DD-4611-9831-BFEE1456D010}" type="pres">
      <dgm:prSet presAssocID="{08FAEF5A-38D1-421A-8003-6DEB7B40C475}" presName="textNode" presStyleLbl="node1" presStyleIdx="0" presStyleCnt="2">
        <dgm:presLayoutVars>
          <dgm:bulletEnabled val="1"/>
        </dgm:presLayoutVars>
      </dgm:prSet>
      <dgm:spPr/>
    </dgm:pt>
    <dgm:pt modelId="{8F0086D8-1D17-470A-A2BE-2134EEAF3551}" type="pres">
      <dgm:prSet presAssocID="{6E34C1E6-6CA8-428E-BDDD-6936A6F24EE4}" presName="sibTrans" presStyleCnt="0"/>
      <dgm:spPr/>
    </dgm:pt>
    <dgm:pt modelId="{3FBDC5C9-5966-4951-9D0E-7D3400A0E9A8}" type="pres">
      <dgm:prSet presAssocID="{1572421C-624C-414D-BE11-B4494D74A6AE}" presName="textNode" presStyleLbl="node1" presStyleIdx="1" presStyleCnt="2">
        <dgm:presLayoutVars>
          <dgm:bulletEnabled val="1"/>
        </dgm:presLayoutVars>
      </dgm:prSet>
      <dgm:spPr/>
    </dgm:pt>
  </dgm:ptLst>
  <dgm:cxnLst>
    <dgm:cxn modelId="{1034B31E-C534-4D3F-A46B-CD9700255F3C}" srcId="{282CE780-0DDF-4E6E-A4B4-306F38D900C6}" destId="{1572421C-624C-414D-BE11-B4494D74A6AE}" srcOrd="1" destOrd="0" parTransId="{D7DA3810-CECB-4AC1-AA57-F58FE674AE1D}" sibTransId="{6DF41723-190B-47A9-97FE-1D581D7C9978}"/>
    <dgm:cxn modelId="{DE3F6C4B-FDF6-4627-A462-C5B5A2680791}" srcId="{282CE780-0DDF-4E6E-A4B4-306F38D900C6}" destId="{08FAEF5A-38D1-421A-8003-6DEB7B40C475}" srcOrd="0" destOrd="0" parTransId="{B17DA8C3-4529-4C55-9371-931EC62F9946}" sibTransId="{6E34C1E6-6CA8-428E-BDDD-6936A6F24EE4}"/>
    <dgm:cxn modelId="{63ADD1A6-5898-4ED0-96E3-6ED654B6A635}" type="presOf" srcId="{282CE780-0DDF-4E6E-A4B4-306F38D900C6}" destId="{F465E60B-47C7-478A-84B8-07715CB2C7D1}" srcOrd="0" destOrd="0" presId="urn:microsoft.com/office/officeart/2005/8/layout/hProcess9"/>
    <dgm:cxn modelId="{1D497ED3-19D7-4C80-A272-EA99DAE6992C}" type="presOf" srcId="{1572421C-624C-414D-BE11-B4494D74A6AE}" destId="{3FBDC5C9-5966-4951-9D0E-7D3400A0E9A8}" srcOrd="0" destOrd="0" presId="urn:microsoft.com/office/officeart/2005/8/layout/hProcess9"/>
    <dgm:cxn modelId="{32285BDE-4691-4EE6-94AC-069D4AA1D99D}" type="presOf" srcId="{08FAEF5A-38D1-421A-8003-6DEB7B40C475}" destId="{0F09CE7A-61DD-4611-9831-BFEE1456D010}" srcOrd="0" destOrd="0" presId="urn:microsoft.com/office/officeart/2005/8/layout/hProcess9"/>
    <dgm:cxn modelId="{98632ED8-940D-4C4F-8BB4-24A7C91320D4}" type="presParOf" srcId="{F465E60B-47C7-478A-84B8-07715CB2C7D1}" destId="{C0A813C1-EE8B-4614-8CC0-4D6C2AB39581}" srcOrd="0" destOrd="0" presId="urn:microsoft.com/office/officeart/2005/8/layout/hProcess9"/>
    <dgm:cxn modelId="{CA3CCA85-CF98-466A-9D49-DD51ABB4E295}" type="presParOf" srcId="{F465E60B-47C7-478A-84B8-07715CB2C7D1}" destId="{E44CF81E-0759-4ED8-A668-7C5082618943}" srcOrd="1" destOrd="0" presId="urn:microsoft.com/office/officeart/2005/8/layout/hProcess9"/>
    <dgm:cxn modelId="{F5694920-EA20-4F2D-916B-2CD48F909C40}" type="presParOf" srcId="{E44CF81E-0759-4ED8-A668-7C5082618943}" destId="{0F09CE7A-61DD-4611-9831-BFEE1456D010}" srcOrd="0" destOrd="0" presId="urn:microsoft.com/office/officeart/2005/8/layout/hProcess9"/>
    <dgm:cxn modelId="{1F0E04AC-BB4D-4DF3-BD92-E2B0D8D53B0C}" type="presParOf" srcId="{E44CF81E-0759-4ED8-A668-7C5082618943}" destId="{8F0086D8-1D17-470A-A2BE-2134EEAF3551}" srcOrd="1" destOrd="0" presId="urn:microsoft.com/office/officeart/2005/8/layout/hProcess9"/>
    <dgm:cxn modelId="{07F5C89E-4A76-4F2F-AD96-BFC9F3D36E37}" type="presParOf" srcId="{E44CF81E-0759-4ED8-A668-7C5082618943}" destId="{3FBDC5C9-5966-4951-9D0E-7D3400A0E9A8}" srcOrd="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237D2F-9DA7-44B1-987E-BACDCBC93917}" type="doc">
      <dgm:prSet loTypeId="urn:microsoft.com/office/officeart/2005/8/layout/hProcess9" loCatId="process" qsTypeId="urn:microsoft.com/office/officeart/2005/8/quickstyle/simple1" qsCatId="simple" csTypeId="urn:microsoft.com/office/officeart/2005/8/colors/accent4_2" csCatId="accent4"/>
      <dgm:spPr/>
      <dgm:t>
        <a:bodyPr/>
        <a:lstStyle/>
        <a:p>
          <a:endParaRPr lang="en-IN"/>
        </a:p>
      </dgm:t>
    </dgm:pt>
    <mc:AlternateContent xmlns:mc="http://schemas.openxmlformats.org/markup-compatibility/2006" xmlns:a14="http://schemas.microsoft.com/office/drawing/2010/main">
      <mc:Choice Requires="a14">
        <dgm:pt modelId="{C1CD6A8B-9F93-4EBD-9B69-9AFE34552566}">
          <dgm:prSet/>
          <dgm:spPr/>
          <dgm: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panose="02040503050406030204" pitchFamily="18" charset="0"/>
                          </a:rPr>
                        </m:ctrlPr>
                      </m:sSubSupPr>
                      <m:e>
                        <m:r>
                          <a:rPr lang="en-IN" i="1">
                            <a:latin typeface="Cambria Math" panose="02040503050406030204" pitchFamily="18" charset="0"/>
                          </a:rPr>
                          <m:t>𝜇</m:t>
                        </m:r>
                      </m:e>
                      <m:sub>
                        <m:r>
                          <a:rPr lang="en-IN" i="1">
                            <a:latin typeface="Cambria Math" panose="02040503050406030204" pitchFamily="18" charset="0"/>
                          </a:rPr>
                          <m:t>𝑡</m:t>
                        </m:r>
                      </m:sub>
                      <m:sup>
                        <m:r>
                          <a:rPr lang="en-IN" i="1">
                            <a:latin typeface="Cambria Math" panose="02040503050406030204" pitchFamily="18" charset="0"/>
                          </a:rPr>
                          <m:t>𝑚</m:t>
                        </m:r>
                      </m:sup>
                    </m:sSubSup>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1</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𝜇</m:t>
                        </m:r>
                      </m:e>
                      <m:sub>
                        <m:r>
                          <a:rPr lang="en-IN" i="1">
                            <a:latin typeface="Cambria Math" panose="02040503050406030204" pitchFamily="18" charset="0"/>
                          </a:rPr>
                          <m:t>(</m:t>
                        </m:r>
                        <m:r>
                          <a:rPr lang="en-IN" i="1">
                            <a:latin typeface="Cambria Math" panose="02040503050406030204" pitchFamily="18" charset="0"/>
                          </a:rPr>
                          <m:t>𝑡</m:t>
                        </m:r>
                        <m:r>
                          <a:rPr lang="en-IN" i="1">
                            <a:latin typeface="Cambria Math" panose="02040503050406030204" pitchFamily="18" charset="0"/>
                          </a:rPr>
                          <m:t>−1)</m:t>
                        </m:r>
                      </m:sub>
                      <m:sup>
                        <m:r>
                          <a:rPr lang="en-IN" i="1">
                            <a:latin typeface="Cambria Math" panose="02040503050406030204" pitchFamily="18" charset="0"/>
                          </a:rPr>
                          <m:t>𝑚</m:t>
                        </m:r>
                      </m:sup>
                    </m:sSubSup>
                    <m:r>
                      <a:rPr lang="en-IN" i="1">
                        <a:latin typeface="Cambria Math" panose="02040503050406030204" pitchFamily="18" charset="0"/>
                      </a:rPr>
                      <m:t>+(1−</m:t>
                    </m:r>
                    <m:sSub>
                      <m:sSubPr>
                        <m:ctrlPr>
                          <a:rPr lang="en-IN" i="1">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𝐷</m:t>
                        </m:r>
                      </m:e>
                      <m:sub>
                        <m:r>
                          <a:rPr lang="en-IN" i="1">
                            <a:latin typeface="Cambria Math" panose="02040503050406030204" pitchFamily="18" charset="0"/>
                          </a:rPr>
                          <m:t>𝑚</m:t>
                        </m:r>
                      </m:sub>
                    </m:sSub>
                  </m:oMath>
                </m:oMathPara>
              </a14:m>
              <a:endParaRPr lang="en-IN"/>
            </a:p>
          </dgm:t>
        </dgm:pt>
      </mc:Choice>
      <mc:Fallback xmlns="">
        <dgm:pt modelId="{C1CD6A8B-9F93-4EBD-9B69-9AFE34552566}">
          <dgm:prSet/>
          <dgm:spPr/>
          <dgm:t>
            <a:bodyPr/>
            <a:lstStyle/>
            <a:p>
              <a:r>
                <a:rPr lang="en-IN" i="0"/>
                <a:t>𝜇_𝑡^𝑚=𝛽_1∗𝜇_((𝑡−1))^𝑚+(1−𝛽_1)∗𝐷_𝑚</a:t>
              </a:r>
              <a:endParaRPr lang="en-IN"/>
            </a:p>
          </dgm:t>
        </dgm:pt>
      </mc:Fallback>
    </mc:AlternateContent>
    <dgm:pt modelId="{02D7A918-EAE4-42B5-BC19-C100D6A7386E}" type="parTrans" cxnId="{6540A2DD-0013-4C8B-909C-4531FFFDFDBD}">
      <dgm:prSet/>
      <dgm:spPr/>
      <dgm:t>
        <a:bodyPr/>
        <a:lstStyle/>
        <a:p>
          <a:endParaRPr lang="en-IN"/>
        </a:p>
      </dgm:t>
    </dgm:pt>
    <dgm:pt modelId="{D64FA649-5BBA-48B5-80F0-C2821E470D5C}" type="sibTrans" cxnId="{6540A2DD-0013-4C8B-909C-4531FFFDFDBD}">
      <dgm:prSet/>
      <dgm:spPr/>
      <dgm:t>
        <a:bodyPr/>
        <a:lstStyle/>
        <a:p>
          <a:endParaRPr lang="en-IN"/>
        </a:p>
      </dgm:t>
    </dgm:pt>
    <mc:AlternateContent xmlns:mc="http://schemas.openxmlformats.org/markup-compatibility/2006" xmlns:a14="http://schemas.microsoft.com/office/drawing/2010/main">
      <mc:Choice Requires="a14">
        <dgm:pt modelId="{08C82F3B-B7B7-4A5E-96BB-DC960C06FB4F}">
          <dgm:prSet/>
          <dgm:spPr/>
          <dgm:t>
            <a:bodyPr/>
            <a:lstStyle/>
            <a:p>
              <a:pPr/>
              <a14:m>
                <m:oMathPara xmlns:m="http://schemas.openxmlformats.org/officeDocument/2006/math">
                  <m:oMathParaPr>
                    <m:jc m:val="centerGroup"/>
                  </m:oMathParaPr>
                  <m:oMath xmlns:m="http://schemas.openxmlformats.org/officeDocument/2006/math">
                    <m:sSubSup>
                      <m:sSubSupPr>
                        <m:ctrlPr>
                          <a:rPr lang="en-IN" i="1" smtClean="0">
                            <a:latin typeface="Cambria Math" panose="02040503050406030204" pitchFamily="18" charset="0"/>
                          </a:rPr>
                        </m:ctrlPr>
                      </m:sSubSupPr>
                      <m:e>
                        <m:r>
                          <a:rPr lang="en-IN" i="1">
                            <a:latin typeface="Cambria Math" panose="02040503050406030204" pitchFamily="18" charset="0"/>
                          </a:rPr>
                          <m:t>𝜈</m:t>
                        </m:r>
                      </m:e>
                      <m:sub>
                        <m:r>
                          <a:rPr lang="en-IN" i="1">
                            <a:latin typeface="Cambria Math" panose="02040503050406030204" pitchFamily="18" charset="0"/>
                          </a:rPr>
                          <m:t>𝑡</m:t>
                        </m:r>
                      </m:sub>
                      <m:sup>
                        <m:r>
                          <a:rPr lang="en-IN" i="1">
                            <a:latin typeface="Cambria Math" panose="02040503050406030204" pitchFamily="18" charset="0"/>
                          </a:rPr>
                          <m:t>𝑚</m:t>
                        </m:r>
                      </m:sup>
                    </m:sSubSup>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2</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𝜈</m:t>
                        </m:r>
                      </m:e>
                      <m:sub>
                        <m:d>
                          <m:dPr>
                            <m:ctrlPr>
                              <a:rPr lang="en-IN" i="1">
                                <a:latin typeface="Cambria Math" panose="02040503050406030204" pitchFamily="18" charset="0"/>
                              </a:rPr>
                            </m:ctrlPr>
                          </m:dPr>
                          <m:e>
                            <m:r>
                              <a:rPr lang="en-IN" i="1">
                                <a:latin typeface="Cambria Math" panose="02040503050406030204" pitchFamily="18" charset="0"/>
                              </a:rPr>
                              <m:t>𝑡</m:t>
                            </m:r>
                            <m:r>
                              <a:rPr lang="en-IN" i="1">
                                <a:latin typeface="Cambria Math" panose="02040503050406030204" pitchFamily="18" charset="0"/>
                              </a:rPr>
                              <m:t>−1</m:t>
                            </m:r>
                          </m:e>
                        </m:d>
                      </m:sub>
                      <m:sup>
                        <m:r>
                          <a:rPr lang="en-IN" i="1">
                            <a:latin typeface="Cambria Math" panose="02040503050406030204" pitchFamily="18" charset="0"/>
                          </a:rPr>
                          <m:t>𝑚</m:t>
                        </m:r>
                      </m:sup>
                    </m:sSubSup>
                    <m:r>
                      <a:rPr lang="en-IN" i="1">
                        <a:latin typeface="Cambria Math" panose="02040503050406030204" pitchFamily="18" charset="0"/>
                      </a:rPr>
                      <m:t>+</m:t>
                    </m:r>
                    <m:d>
                      <m:dPr>
                        <m:ctrlPr>
                          <a:rPr lang="en-IN" i="1">
                            <a:latin typeface="Cambria Math" panose="02040503050406030204" pitchFamily="18" charset="0"/>
                          </a:rPr>
                        </m:ctrlPr>
                      </m:dPr>
                      <m:e>
                        <m:r>
                          <a:rPr lang="en-IN" i="1">
                            <a:latin typeface="Cambria Math" panose="02040503050406030204" pitchFamily="18" charset="0"/>
                          </a:rPr>
                          <m:t>1−</m:t>
                        </m:r>
                        <m:sSub>
                          <m:sSubPr>
                            <m:ctrlPr>
                              <a:rPr lang="en-IN" i="1">
                                <a:latin typeface="Cambria Math" panose="02040503050406030204" pitchFamily="18" charset="0"/>
                              </a:rPr>
                            </m:ctrlPr>
                          </m:sSubPr>
                          <m:e>
                            <m:r>
                              <a:rPr lang="en-IN" i="1">
                                <a:latin typeface="Cambria Math" panose="02040503050406030204" pitchFamily="18" charset="0"/>
                              </a:rPr>
                              <m:t>𝛽</m:t>
                            </m:r>
                          </m:e>
                          <m:sub>
                            <m:r>
                              <a:rPr lang="en-IN" i="1">
                                <a:latin typeface="Cambria Math" panose="02040503050406030204" pitchFamily="18" charset="0"/>
                              </a:rPr>
                              <m:t>2</m:t>
                            </m:r>
                          </m:sub>
                        </m:sSub>
                      </m:e>
                    </m:d>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𝐷</m:t>
                        </m:r>
                      </m:e>
                      <m:sub>
                        <m:r>
                          <a:rPr lang="en-IN" i="1">
                            <a:latin typeface="Cambria Math" panose="02040503050406030204" pitchFamily="18" charset="0"/>
                          </a:rPr>
                          <m:t>𝑚</m:t>
                        </m:r>
                      </m:sub>
                      <m:sup>
                        <m:r>
                          <a:rPr lang="en-IN" i="1">
                            <a:latin typeface="Cambria Math" panose="02040503050406030204" pitchFamily="18" charset="0"/>
                          </a:rPr>
                          <m:t>2</m:t>
                        </m:r>
                      </m:sup>
                    </m:sSubSup>
                  </m:oMath>
                </m:oMathPara>
              </a14:m>
              <a:endParaRPr lang="en-IN"/>
            </a:p>
          </dgm:t>
        </dgm:pt>
      </mc:Choice>
      <mc:Fallback xmlns="">
        <dgm:pt modelId="{08C82F3B-B7B7-4A5E-96BB-DC960C06FB4F}">
          <dgm:prSet/>
          <dgm:spPr/>
          <dgm:t>
            <a:bodyPr/>
            <a:lstStyle/>
            <a:p>
              <a:r>
                <a:rPr lang="en-IN" i="0"/>
                <a:t>𝜈_𝑡^𝑚=𝛽_2∗𝜈_((𝑡−1))^𝑚+(1−𝛽_2 )∗𝐷_𝑚^2</a:t>
              </a:r>
              <a:endParaRPr lang="en-IN"/>
            </a:p>
          </dgm:t>
        </dgm:pt>
      </mc:Fallback>
    </mc:AlternateContent>
    <dgm:pt modelId="{9AC07AC8-54E8-4150-B026-64E7A82DAB04}" type="parTrans" cxnId="{47D24895-B15A-477D-ABC2-6948BDCCBCE2}">
      <dgm:prSet/>
      <dgm:spPr/>
      <dgm:t>
        <a:bodyPr/>
        <a:lstStyle/>
        <a:p>
          <a:endParaRPr lang="en-IN"/>
        </a:p>
      </dgm:t>
    </dgm:pt>
    <dgm:pt modelId="{669B7DAD-AAC4-44A3-B946-2A0A86109A2F}" type="sibTrans" cxnId="{47D24895-B15A-477D-ABC2-6948BDCCBCE2}">
      <dgm:prSet/>
      <dgm:spPr/>
      <dgm:t>
        <a:bodyPr/>
        <a:lstStyle/>
        <a:p>
          <a:endParaRPr lang="en-IN"/>
        </a:p>
      </dgm:t>
    </dgm:pt>
    <mc:AlternateContent xmlns:mc="http://schemas.openxmlformats.org/markup-compatibility/2006" xmlns:a14="http://schemas.microsoft.com/office/drawing/2010/main">
      <mc:Choice Requires="a14">
        <dgm:pt modelId="{8813EEEA-82CB-4C09-9BC7-03796695DA21}">
          <dgm:prSet/>
          <dgm:spPr/>
          <dgm: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𝑚</m:t>
                        </m:r>
                      </m:e>
                      <m:sub>
                        <m:r>
                          <a:rPr lang="en-IN" i="1">
                            <a:latin typeface="Cambria Math" panose="02040503050406030204" pitchFamily="18" charset="0"/>
                          </a:rPr>
                          <m:t>𝑡</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𝑚</m:t>
                        </m:r>
                      </m:e>
                      <m:sub>
                        <m:r>
                          <a:rPr lang="en-IN" i="1">
                            <a:latin typeface="Cambria Math" panose="02040503050406030204" pitchFamily="18" charset="0"/>
                          </a:rPr>
                          <m:t>𝑡</m:t>
                        </m:r>
                        <m:r>
                          <a:rPr lang="en-IN" i="1">
                            <a:latin typeface="Cambria Math" panose="02040503050406030204" pitchFamily="18" charset="0"/>
                          </a:rPr>
                          <m:t>−1</m:t>
                        </m:r>
                      </m:sub>
                    </m:sSub>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𝛼</m:t>
                        </m:r>
                        <m:r>
                          <a:rPr lang="en-IN" i="1">
                            <a:latin typeface="Cambria Math" panose="02040503050406030204" pitchFamily="18" charset="0"/>
                          </a:rPr>
                          <m:t>∗</m:t>
                        </m:r>
                        <m:sSubSup>
                          <m:sSubSupPr>
                            <m:ctrlPr>
                              <a:rPr lang="en-IN" i="1">
                                <a:latin typeface="Cambria Math" panose="02040503050406030204" pitchFamily="18" charset="0"/>
                              </a:rPr>
                            </m:ctrlPr>
                          </m:sSubSupPr>
                          <m:e>
                            <m:acc>
                              <m:accPr>
                                <m:chr m:val="̂"/>
                                <m:ctrlPr>
                                  <a:rPr lang="en-IN" i="1">
                                    <a:latin typeface="Cambria Math" panose="02040503050406030204" pitchFamily="18" charset="0"/>
                                  </a:rPr>
                                </m:ctrlPr>
                              </m:accPr>
                              <m:e>
                                <m:r>
                                  <a:rPr lang="en-IN" i="1">
                                    <a:latin typeface="Cambria Math" panose="02040503050406030204" pitchFamily="18" charset="0"/>
                                  </a:rPr>
                                  <m:t>𝜇</m:t>
                                </m:r>
                              </m:e>
                            </m:acc>
                          </m:e>
                          <m:sub>
                            <m:r>
                              <a:rPr lang="en-IN" i="1">
                                <a:latin typeface="Cambria Math" panose="02040503050406030204" pitchFamily="18" charset="0"/>
                              </a:rPr>
                              <m:t>𝑡</m:t>
                            </m:r>
                          </m:sub>
                          <m:sup>
                            <m:r>
                              <a:rPr lang="en-IN" i="1">
                                <a:latin typeface="Cambria Math" panose="02040503050406030204" pitchFamily="18" charset="0"/>
                              </a:rPr>
                              <m:t>𝑚</m:t>
                            </m:r>
                          </m:sup>
                        </m:sSubSup>
                      </m:num>
                      <m:den>
                        <m:rad>
                          <m:radPr>
                            <m:degHide m:val="on"/>
                            <m:ctrlPr>
                              <a:rPr lang="en-IN" i="1">
                                <a:latin typeface="Cambria Math" panose="02040503050406030204" pitchFamily="18" charset="0"/>
                              </a:rPr>
                            </m:ctrlPr>
                          </m:radPr>
                          <m:deg/>
                          <m:e>
                            <m:sSubSup>
                              <m:sSubSupPr>
                                <m:ctrlPr>
                                  <a:rPr lang="en-IN" i="1">
                                    <a:latin typeface="Cambria Math" panose="02040503050406030204" pitchFamily="18" charset="0"/>
                                  </a:rPr>
                                </m:ctrlPr>
                              </m:sSubSupPr>
                              <m:e>
                                <m:acc>
                                  <m:accPr>
                                    <m:chr m:val="̂"/>
                                    <m:ctrlPr>
                                      <a:rPr lang="en-IN" i="1">
                                        <a:latin typeface="Cambria Math" panose="02040503050406030204" pitchFamily="18" charset="0"/>
                                      </a:rPr>
                                    </m:ctrlPr>
                                  </m:accPr>
                                  <m:e>
                                    <m:r>
                                      <a:rPr lang="en-IN" i="1">
                                        <a:latin typeface="Cambria Math" panose="02040503050406030204" pitchFamily="18" charset="0"/>
                                      </a:rPr>
                                      <m:t>𝜈</m:t>
                                    </m:r>
                                  </m:e>
                                </m:acc>
                              </m:e>
                              <m:sub>
                                <m:r>
                                  <a:rPr lang="en-IN" i="1">
                                    <a:latin typeface="Cambria Math" panose="02040503050406030204" pitchFamily="18" charset="0"/>
                                  </a:rPr>
                                  <m:t>𝑡</m:t>
                                </m:r>
                              </m:sub>
                              <m:sup>
                                <m:r>
                                  <a:rPr lang="en-IN" i="1">
                                    <a:latin typeface="Cambria Math" panose="02040503050406030204" pitchFamily="18" charset="0"/>
                                  </a:rPr>
                                  <m:t>𝑚</m:t>
                                </m:r>
                              </m:sup>
                            </m:sSubSup>
                            <m:r>
                              <a:rPr lang="en-IN" i="1">
                                <a:latin typeface="Cambria Math" panose="02040503050406030204" pitchFamily="18" charset="0"/>
                              </a:rPr>
                              <m:t>+</m:t>
                            </m:r>
                            <m:r>
                              <a:rPr lang="en-IN" i="1">
                                <a:latin typeface="Cambria Math" panose="02040503050406030204" pitchFamily="18" charset="0"/>
                              </a:rPr>
                              <m:t>𝜀</m:t>
                            </m:r>
                          </m:e>
                        </m:rad>
                      </m:den>
                    </m:f>
                  </m:oMath>
                </m:oMathPara>
              </a14:m>
              <a:endParaRPr lang="en-IN"/>
            </a:p>
          </dgm:t>
        </dgm:pt>
      </mc:Choice>
      <mc:Fallback xmlns="">
        <dgm:pt modelId="{8813EEEA-82CB-4C09-9BC7-03796695DA21}">
          <dgm:prSet/>
          <dgm:spPr/>
          <dgm:t>
            <a:bodyPr/>
            <a:lstStyle/>
            <a:p>
              <a:r>
                <a:rPr lang="en-IN" i="0"/>
                <a:t>𝑚_𝑡=𝑚_(𝑡−1)−(𝛼∗𝜇 ̂_𝑡^𝑚)/√(𝜈 ̂_𝑡^𝑚+𝜀)</a:t>
              </a:r>
              <a:endParaRPr lang="en-IN"/>
            </a:p>
          </dgm:t>
        </dgm:pt>
      </mc:Fallback>
    </mc:AlternateContent>
    <dgm:pt modelId="{F25A165D-4B4F-4390-ADB3-13E4F79B4688}" type="parTrans" cxnId="{E70FC3B9-7921-4DA4-8C54-D280712D4C2E}">
      <dgm:prSet/>
      <dgm:spPr/>
      <dgm:t>
        <a:bodyPr/>
        <a:lstStyle/>
        <a:p>
          <a:endParaRPr lang="en-IN"/>
        </a:p>
      </dgm:t>
    </dgm:pt>
    <dgm:pt modelId="{6A2657A7-8638-4928-9090-8C39CED92F4B}" type="sibTrans" cxnId="{E70FC3B9-7921-4DA4-8C54-D280712D4C2E}">
      <dgm:prSet/>
      <dgm:spPr/>
      <dgm:t>
        <a:bodyPr/>
        <a:lstStyle/>
        <a:p>
          <a:endParaRPr lang="en-IN"/>
        </a:p>
      </dgm:t>
    </dgm:pt>
    <dgm:pt modelId="{53634A9F-02DD-4F5E-9255-9E69DA207BB3}" type="pres">
      <dgm:prSet presAssocID="{39237D2F-9DA7-44B1-987E-BACDCBC93917}" presName="CompostProcess" presStyleCnt="0">
        <dgm:presLayoutVars>
          <dgm:dir/>
          <dgm:resizeHandles val="exact"/>
        </dgm:presLayoutVars>
      </dgm:prSet>
      <dgm:spPr/>
    </dgm:pt>
    <dgm:pt modelId="{0377C8A7-2B37-4F6D-8A7D-015526D267DC}" type="pres">
      <dgm:prSet presAssocID="{39237D2F-9DA7-44B1-987E-BACDCBC93917}" presName="arrow" presStyleLbl="bgShp" presStyleIdx="0" presStyleCnt="1"/>
      <dgm:spPr/>
    </dgm:pt>
    <dgm:pt modelId="{BD9A5FEE-3E01-4137-AB26-384700544BE2}" type="pres">
      <dgm:prSet presAssocID="{39237D2F-9DA7-44B1-987E-BACDCBC93917}" presName="linearProcess" presStyleCnt="0"/>
      <dgm:spPr/>
    </dgm:pt>
    <dgm:pt modelId="{AD6DA914-172D-4BD9-91B4-E52CA5532F38}" type="pres">
      <dgm:prSet presAssocID="{C1CD6A8B-9F93-4EBD-9B69-9AFE34552566}" presName="textNode" presStyleLbl="node1" presStyleIdx="0" presStyleCnt="3">
        <dgm:presLayoutVars>
          <dgm:bulletEnabled val="1"/>
        </dgm:presLayoutVars>
      </dgm:prSet>
      <dgm:spPr/>
    </dgm:pt>
    <dgm:pt modelId="{87F25475-E943-48A5-B9A1-01CC02A3E442}" type="pres">
      <dgm:prSet presAssocID="{D64FA649-5BBA-48B5-80F0-C2821E470D5C}" presName="sibTrans" presStyleCnt="0"/>
      <dgm:spPr/>
    </dgm:pt>
    <dgm:pt modelId="{D784327A-C3A4-467E-8BF8-18650BF65788}" type="pres">
      <dgm:prSet presAssocID="{08C82F3B-B7B7-4A5E-96BB-DC960C06FB4F}" presName="textNode" presStyleLbl="node1" presStyleIdx="1" presStyleCnt="3">
        <dgm:presLayoutVars>
          <dgm:bulletEnabled val="1"/>
        </dgm:presLayoutVars>
      </dgm:prSet>
      <dgm:spPr/>
    </dgm:pt>
    <dgm:pt modelId="{DB78812C-2D33-4D08-A9A9-884409C2C587}" type="pres">
      <dgm:prSet presAssocID="{669B7DAD-AAC4-44A3-B946-2A0A86109A2F}" presName="sibTrans" presStyleCnt="0"/>
      <dgm:spPr/>
    </dgm:pt>
    <dgm:pt modelId="{33488024-3898-4445-ACF7-09A051008646}" type="pres">
      <dgm:prSet presAssocID="{8813EEEA-82CB-4C09-9BC7-03796695DA21}" presName="textNode" presStyleLbl="node1" presStyleIdx="2" presStyleCnt="3">
        <dgm:presLayoutVars>
          <dgm:bulletEnabled val="1"/>
        </dgm:presLayoutVars>
      </dgm:prSet>
      <dgm:spPr/>
    </dgm:pt>
  </dgm:ptLst>
  <dgm:cxnLst>
    <dgm:cxn modelId="{B9AE5074-985B-4AC6-846D-53BF7ACED346}" type="presOf" srcId="{C1CD6A8B-9F93-4EBD-9B69-9AFE34552566}" destId="{AD6DA914-172D-4BD9-91B4-E52CA5532F38}" srcOrd="0" destOrd="0" presId="urn:microsoft.com/office/officeart/2005/8/layout/hProcess9"/>
    <dgm:cxn modelId="{0137878D-0BE6-4D20-B7F8-CDBA5C0E36C4}" type="presOf" srcId="{08C82F3B-B7B7-4A5E-96BB-DC960C06FB4F}" destId="{D784327A-C3A4-467E-8BF8-18650BF65788}" srcOrd="0" destOrd="0" presId="urn:microsoft.com/office/officeart/2005/8/layout/hProcess9"/>
    <dgm:cxn modelId="{47D24895-B15A-477D-ABC2-6948BDCCBCE2}" srcId="{39237D2F-9DA7-44B1-987E-BACDCBC93917}" destId="{08C82F3B-B7B7-4A5E-96BB-DC960C06FB4F}" srcOrd="1" destOrd="0" parTransId="{9AC07AC8-54E8-4150-B026-64E7A82DAB04}" sibTransId="{669B7DAD-AAC4-44A3-B946-2A0A86109A2F}"/>
    <dgm:cxn modelId="{E70FC3B9-7921-4DA4-8C54-D280712D4C2E}" srcId="{39237D2F-9DA7-44B1-987E-BACDCBC93917}" destId="{8813EEEA-82CB-4C09-9BC7-03796695DA21}" srcOrd="2" destOrd="0" parTransId="{F25A165D-4B4F-4390-ADB3-13E4F79B4688}" sibTransId="{6A2657A7-8638-4928-9090-8C39CED92F4B}"/>
    <dgm:cxn modelId="{6540A2DD-0013-4C8B-909C-4531FFFDFDBD}" srcId="{39237D2F-9DA7-44B1-987E-BACDCBC93917}" destId="{C1CD6A8B-9F93-4EBD-9B69-9AFE34552566}" srcOrd="0" destOrd="0" parTransId="{02D7A918-EAE4-42B5-BC19-C100D6A7386E}" sibTransId="{D64FA649-5BBA-48B5-80F0-C2821E470D5C}"/>
    <dgm:cxn modelId="{84DA1AE7-38A2-4E0D-922A-6B2D73E50271}" type="presOf" srcId="{8813EEEA-82CB-4C09-9BC7-03796695DA21}" destId="{33488024-3898-4445-ACF7-09A051008646}" srcOrd="0" destOrd="0" presId="urn:microsoft.com/office/officeart/2005/8/layout/hProcess9"/>
    <dgm:cxn modelId="{0E7E0EF2-7B50-4FB6-AEAC-6FF8461428FA}" type="presOf" srcId="{39237D2F-9DA7-44B1-987E-BACDCBC93917}" destId="{53634A9F-02DD-4F5E-9255-9E69DA207BB3}" srcOrd="0" destOrd="0" presId="urn:microsoft.com/office/officeart/2005/8/layout/hProcess9"/>
    <dgm:cxn modelId="{EA7C0E19-FBDE-4E40-B96E-A87A16D54C56}" type="presParOf" srcId="{53634A9F-02DD-4F5E-9255-9E69DA207BB3}" destId="{0377C8A7-2B37-4F6D-8A7D-015526D267DC}" srcOrd="0" destOrd="0" presId="urn:microsoft.com/office/officeart/2005/8/layout/hProcess9"/>
    <dgm:cxn modelId="{6076141C-8E47-4FE8-A54F-02EE984C20CC}" type="presParOf" srcId="{53634A9F-02DD-4F5E-9255-9E69DA207BB3}" destId="{BD9A5FEE-3E01-4137-AB26-384700544BE2}" srcOrd="1" destOrd="0" presId="urn:microsoft.com/office/officeart/2005/8/layout/hProcess9"/>
    <dgm:cxn modelId="{A847F8E7-2AA1-4123-B25C-14E7FB9FE6AA}" type="presParOf" srcId="{BD9A5FEE-3E01-4137-AB26-384700544BE2}" destId="{AD6DA914-172D-4BD9-91B4-E52CA5532F38}" srcOrd="0" destOrd="0" presId="urn:microsoft.com/office/officeart/2005/8/layout/hProcess9"/>
    <dgm:cxn modelId="{D4E36A59-B3D1-40D9-99D3-A304F57E88D3}" type="presParOf" srcId="{BD9A5FEE-3E01-4137-AB26-384700544BE2}" destId="{87F25475-E943-48A5-B9A1-01CC02A3E442}" srcOrd="1" destOrd="0" presId="urn:microsoft.com/office/officeart/2005/8/layout/hProcess9"/>
    <dgm:cxn modelId="{9A73BDC0-CE26-4944-8D06-435E23D9160B}" type="presParOf" srcId="{BD9A5FEE-3E01-4137-AB26-384700544BE2}" destId="{D784327A-C3A4-467E-8BF8-18650BF65788}" srcOrd="2" destOrd="0" presId="urn:microsoft.com/office/officeart/2005/8/layout/hProcess9"/>
    <dgm:cxn modelId="{9AB70DBC-B01C-4D6E-92C2-8D900ADDABEE}" type="presParOf" srcId="{BD9A5FEE-3E01-4137-AB26-384700544BE2}" destId="{DB78812C-2D33-4D08-A9A9-884409C2C587}" srcOrd="3" destOrd="0" presId="urn:microsoft.com/office/officeart/2005/8/layout/hProcess9"/>
    <dgm:cxn modelId="{1573EAB8-7442-4872-8827-F62CCD2C3FCD}" type="presParOf" srcId="{BD9A5FEE-3E01-4137-AB26-384700544BE2}" destId="{33488024-3898-4445-ACF7-09A051008646}"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D6E12-D911-498A-AD03-4ACBBB96DCA1}">
      <dsp:nvSpPr>
        <dsp:cNvPr id="0" name=""/>
        <dsp:cNvSpPr/>
      </dsp:nvSpPr>
      <dsp:spPr>
        <a:xfrm>
          <a:off x="-4278568" y="-661131"/>
          <a:ext cx="5134654" cy="5134654"/>
        </a:xfrm>
        <a:prstGeom prst="blockArc">
          <a:avLst>
            <a:gd name="adj1" fmla="val 18900000"/>
            <a:gd name="adj2" fmla="val 2700000"/>
            <a:gd name="adj3" fmla="val 421"/>
          </a:avLst>
        </a:pr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75232B-2420-43CD-9E35-81CE134B6708}">
      <dsp:nvSpPr>
        <dsp:cNvPr id="0" name=""/>
        <dsp:cNvSpPr/>
      </dsp:nvSpPr>
      <dsp:spPr>
        <a:xfrm>
          <a:off x="700812" y="544638"/>
          <a:ext cx="7631053" cy="1089124"/>
        </a:xfrm>
        <a:prstGeom prst="rect">
          <a:avLst/>
        </a:prstGeom>
        <a:gradFill rotWithShape="0">
          <a:gsLst>
            <a:gs pos="0">
              <a:schemeClr val="accent2">
                <a:shade val="80000"/>
                <a:hueOff val="0"/>
                <a:satOff val="0"/>
                <a:lumOff val="0"/>
                <a:alphaOff val="0"/>
                <a:lumMod val="110000"/>
                <a:satMod val="105000"/>
                <a:tint val="67000"/>
              </a:schemeClr>
            </a:gs>
            <a:gs pos="50000">
              <a:schemeClr val="accent2">
                <a:shade val="80000"/>
                <a:hueOff val="0"/>
                <a:satOff val="0"/>
                <a:lumOff val="0"/>
                <a:alphaOff val="0"/>
                <a:lumMod val="105000"/>
                <a:satMod val="103000"/>
                <a:tint val="73000"/>
              </a:schemeClr>
            </a:gs>
            <a:gs pos="100000">
              <a:schemeClr val="accent2">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64492" tIns="60960" rIns="60960" bIns="60960" numCol="1" spcCol="1270" anchor="ctr" anchorCtr="0">
          <a:noAutofit/>
        </a:bodyPr>
        <a:lstStyle/>
        <a:p>
          <a:pPr marL="0" lvl="0" indent="0" algn="l" defTabSz="1066800">
            <a:lnSpc>
              <a:spcPct val="90000"/>
            </a:lnSpc>
            <a:spcBef>
              <a:spcPct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IN" sz="2400" i="1" kern="1200" smtClean="0">
                        <a:solidFill>
                          <a:prstClr val="black"/>
                        </a:solidFill>
                        <a:latin typeface="Cambria Math" panose="02040503050406030204" pitchFamily="18" charset="0"/>
                        <a:ea typeface="+mn-ea"/>
                        <a:cs typeface="+mn-cs"/>
                      </a:rPr>
                    </m:ctrlPr>
                  </m:sSubPr>
                  <m:e>
                    <m:r>
                      <a:rPr lang="en-IN" sz="2400" i="1" kern="1200">
                        <a:solidFill>
                          <a:prstClr val="black"/>
                        </a:solidFill>
                        <a:latin typeface="Cambria Math" panose="02040503050406030204" pitchFamily="18" charset="0"/>
                        <a:ea typeface="+mn-ea"/>
                        <a:cs typeface="+mn-cs"/>
                      </a:rPr>
                      <m:t>𝐷</m:t>
                    </m:r>
                  </m:e>
                  <m:sub>
                    <m:r>
                      <a:rPr lang="en-IN" sz="2400" i="1" kern="1200">
                        <a:solidFill>
                          <a:prstClr val="black"/>
                        </a:solidFill>
                        <a:latin typeface="Cambria Math" panose="02040503050406030204" pitchFamily="18" charset="0"/>
                        <a:ea typeface="+mn-ea"/>
                        <a:cs typeface="+mn-cs"/>
                      </a:rPr>
                      <m:t>𝑚</m:t>
                    </m:r>
                  </m:sub>
                </m:sSub>
                <m:r>
                  <a:rPr lang="en-IN" sz="2400" i="1" kern="1200">
                    <a:solidFill>
                      <a:prstClr val="black"/>
                    </a:solidFill>
                    <a:latin typeface="Cambria Math" panose="02040503050406030204" pitchFamily="18" charset="0"/>
                    <a:ea typeface="+mn-ea"/>
                    <a:cs typeface="+mn-cs"/>
                  </a:rPr>
                  <m:t>=</m:t>
                </m:r>
                <m:f>
                  <m:fPr>
                    <m:ctrlPr>
                      <a:rPr lang="en-IN" sz="2400" i="1" kern="1200">
                        <a:solidFill>
                          <a:prstClr val="black"/>
                        </a:solidFill>
                        <a:latin typeface="Cambria Math" panose="02040503050406030204" pitchFamily="18" charset="0"/>
                        <a:ea typeface="+mn-ea"/>
                        <a:cs typeface="+mn-cs"/>
                      </a:rPr>
                    </m:ctrlPr>
                  </m:fPr>
                  <m:num>
                    <m:r>
                      <a:rPr lang="en-IN" sz="2400" i="1" kern="1200">
                        <a:solidFill>
                          <a:prstClr val="black"/>
                        </a:solidFill>
                        <a:latin typeface="Cambria Math" panose="02040503050406030204" pitchFamily="18" charset="0"/>
                        <a:ea typeface="+mn-ea"/>
                        <a:cs typeface="+mn-cs"/>
                      </a:rPr>
                      <m:t>𝜕</m:t>
                    </m:r>
                    <m:r>
                      <a:rPr lang="en-IN" sz="2400" i="1" kern="1200">
                        <a:solidFill>
                          <a:prstClr val="black"/>
                        </a:solidFill>
                        <a:latin typeface="Cambria Math" panose="02040503050406030204" pitchFamily="18" charset="0"/>
                        <a:ea typeface="+mn-ea"/>
                        <a:cs typeface="+mn-cs"/>
                      </a:rPr>
                      <m:t>𝑓</m:t>
                    </m:r>
                  </m:num>
                  <m:den>
                    <m:r>
                      <a:rPr lang="en-IN" sz="2400" i="1" kern="1200">
                        <a:solidFill>
                          <a:prstClr val="black"/>
                        </a:solidFill>
                        <a:latin typeface="Cambria Math" panose="02040503050406030204" pitchFamily="18" charset="0"/>
                        <a:ea typeface="+mn-ea"/>
                        <a:cs typeface="+mn-cs"/>
                      </a:rPr>
                      <m:t>𝜕</m:t>
                    </m:r>
                    <m:r>
                      <a:rPr lang="en-IN" sz="2400" i="1" kern="1200">
                        <a:solidFill>
                          <a:prstClr val="black"/>
                        </a:solidFill>
                        <a:latin typeface="Cambria Math" panose="02040503050406030204" pitchFamily="18" charset="0"/>
                        <a:ea typeface="+mn-ea"/>
                        <a:cs typeface="+mn-cs"/>
                      </a:rPr>
                      <m:t>𝑚</m:t>
                    </m:r>
                  </m:den>
                </m:f>
                <m:r>
                  <a:rPr lang="en-IN" sz="2400" i="1" kern="1200">
                    <a:solidFill>
                      <a:prstClr val="black"/>
                    </a:solidFill>
                    <a:latin typeface="Cambria Math" panose="02040503050406030204" pitchFamily="18" charset="0"/>
                    <a:ea typeface="+mn-ea"/>
                    <a:cs typeface="+mn-cs"/>
                  </a:rPr>
                  <m:t>=</m:t>
                </m:r>
                <m:f>
                  <m:fPr>
                    <m:ctrlPr>
                      <a:rPr lang="en-IN" sz="2400" i="1" kern="1200">
                        <a:solidFill>
                          <a:prstClr val="black"/>
                        </a:solidFill>
                        <a:latin typeface="Cambria Math" panose="02040503050406030204" pitchFamily="18" charset="0"/>
                        <a:ea typeface="+mn-ea"/>
                        <a:cs typeface="+mn-cs"/>
                      </a:rPr>
                    </m:ctrlPr>
                  </m:fPr>
                  <m:num>
                    <m:r>
                      <a:rPr lang="en-IN" sz="2400" i="1" kern="1200">
                        <a:solidFill>
                          <a:prstClr val="black"/>
                        </a:solidFill>
                        <a:latin typeface="Cambria Math" panose="02040503050406030204" pitchFamily="18" charset="0"/>
                        <a:ea typeface="+mn-ea"/>
                        <a:cs typeface="+mn-cs"/>
                      </a:rPr>
                      <m:t>−2</m:t>
                    </m:r>
                  </m:num>
                  <m:den>
                    <m:r>
                      <a:rPr lang="en-IN" sz="2400" i="1" kern="1200">
                        <a:solidFill>
                          <a:prstClr val="black"/>
                        </a:solidFill>
                        <a:latin typeface="Cambria Math" panose="02040503050406030204" pitchFamily="18" charset="0"/>
                        <a:ea typeface="+mn-ea"/>
                        <a:cs typeface="+mn-cs"/>
                      </a:rPr>
                      <m:t>𝑛</m:t>
                    </m:r>
                  </m:den>
                </m:f>
                <m:nary>
                  <m:naryPr>
                    <m:chr m:val="∑"/>
                    <m:limLoc m:val="undOvr"/>
                    <m:ctrlPr>
                      <a:rPr lang="en-IN" sz="2400" i="1" kern="1200">
                        <a:solidFill>
                          <a:prstClr val="black"/>
                        </a:solidFill>
                        <a:latin typeface="Cambria Math" panose="02040503050406030204" pitchFamily="18" charset="0"/>
                        <a:ea typeface="+mn-ea"/>
                        <a:cs typeface="+mn-cs"/>
                      </a:rPr>
                    </m:ctrlPr>
                  </m:naryPr>
                  <m:sub>
                    <m:r>
                      <a:rPr lang="en-IN" sz="2400" i="1" kern="1200">
                        <a:solidFill>
                          <a:prstClr val="black"/>
                        </a:solidFill>
                        <a:latin typeface="Cambria Math" panose="02040503050406030204" pitchFamily="18" charset="0"/>
                        <a:ea typeface="+mn-ea"/>
                        <a:cs typeface="+mn-cs"/>
                      </a:rPr>
                      <m:t>𝑖</m:t>
                    </m:r>
                    <m:r>
                      <a:rPr lang="en-IN" sz="2400" i="1" kern="1200">
                        <a:solidFill>
                          <a:prstClr val="black"/>
                        </a:solidFill>
                        <a:latin typeface="Cambria Math" panose="02040503050406030204" pitchFamily="18" charset="0"/>
                        <a:ea typeface="+mn-ea"/>
                        <a:cs typeface="+mn-cs"/>
                      </a:rPr>
                      <m:t>=1</m:t>
                    </m:r>
                  </m:sub>
                  <m:sup>
                    <m:r>
                      <a:rPr lang="en-IN" sz="2400" i="1" kern="1200">
                        <a:solidFill>
                          <a:prstClr val="black"/>
                        </a:solidFill>
                        <a:latin typeface="Cambria Math" panose="02040503050406030204" pitchFamily="18" charset="0"/>
                        <a:ea typeface="+mn-ea"/>
                        <a:cs typeface="+mn-cs"/>
                      </a:rPr>
                      <m:t>𝑛</m:t>
                    </m:r>
                  </m:sup>
                  <m:e>
                    <m:sSub>
                      <m:sSubPr>
                        <m:ctrlPr>
                          <a:rPr lang="en-IN" sz="2400" i="1" kern="1200">
                            <a:solidFill>
                              <a:prstClr val="black"/>
                            </a:solidFill>
                            <a:latin typeface="Cambria Math" panose="02040503050406030204" pitchFamily="18" charset="0"/>
                            <a:ea typeface="+mn-ea"/>
                            <a:cs typeface="+mn-cs"/>
                          </a:rPr>
                        </m:ctrlPr>
                      </m:sSubPr>
                      <m:e>
                        <m:r>
                          <a:rPr lang="en-IN" sz="2400" i="1" kern="1200">
                            <a:solidFill>
                              <a:prstClr val="black"/>
                            </a:solidFill>
                            <a:latin typeface="Cambria Math" panose="02040503050406030204" pitchFamily="18" charset="0"/>
                            <a:ea typeface="+mn-ea"/>
                            <a:cs typeface="+mn-cs"/>
                          </a:rPr>
                          <m:t>𝑥</m:t>
                        </m:r>
                      </m:e>
                      <m:sub>
                        <m:r>
                          <a:rPr lang="en-IN" sz="2400" i="1" kern="1200">
                            <a:solidFill>
                              <a:prstClr val="black"/>
                            </a:solidFill>
                            <a:latin typeface="Cambria Math" panose="02040503050406030204" pitchFamily="18" charset="0"/>
                            <a:ea typeface="+mn-ea"/>
                            <a:cs typeface="+mn-cs"/>
                          </a:rPr>
                          <m:t>𝑖</m:t>
                        </m:r>
                      </m:sub>
                    </m:sSub>
                    <m:d>
                      <m:dPr>
                        <m:ctrlPr>
                          <a:rPr lang="en-IN" sz="2400" i="1" kern="1200">
                            <a:solidFill>
                              <a:prstClr val="black"/>
                            </a:solidFill>
                            <a:latin typeface="Cambria Math" panose="02040503050406030204" pitchFamily="18" charset="0"/>
                            <a:ea typeface="+mn-ea"/>
                            <a:cs typeface="+mn-cs"/>
                          </a:rPr>
                        </m:ctrlPr>
                      </m:dPr>
                      <m:e>
                        <m:sSub>
                          <m:sSubPr>
                            <m:ctrlPr>
                              <a:rPr lang="en-IN" sz="2400" i="1" kern="1200">
                                <a:solidFill>
                                  <a:prstClr val="black"/>
                                </a:solidFill>
                                <a:latin typeface="Cambria Math" panose="02040503050406030204" pitchFamily="18" charset="0"/>
                                <a:ea typeface="+mn-ea"/>
                                <a:cs typeface="+mn-cs"/>
                              </a:rPr>
                            </m:ctrlPr>
                          </m:sSubPr>
                          <m:e>
                            <m:r>
                              <a:rPr lang="en-IN" sz="2400" i="1" kern="1200">
                                <a:solidFill>
                                  <a:prstClr val="black"/>
                                </a:solidFill>
                                <a:latin typeface="Cambria Math" panose="02040503050406030204" pitchFamily="18" charset="0"/>
                                <a:ea typeface="+mn-ea"/>
                                <a:cs typeface="+mn-cs"/>
                              </a:rPr>
                              <m:t>𝑦</m:t>
                            </m:r>
                          </m:e>
                          <m:sub>
                            <m:r>
                              <a:rPr lang="en-IN" sz="2400" i="1" kern="1200">
                                <a:solidFill>
                                  <a:prstClr val="black"/>
                                </a:solidFill>
                                <a:latin typeface="Cambria Math" panose="02040503050406030204" pitchFamily="18" charset="0"/>
                                <a:ea typeface="+mn-ea"/>
                                <a:cs typeface="+mn-cs"/>
                              </a:rPr>
                              <m:t>𝑖</m:t>
                            </m:r>
                          </m:sub>
                        </m:sSub>
                        <m:r>
                          <a:rPr lang="en-IN" sz="2400" i="1" kern="1200">
                            <a:solidFill>
                              <a:prstClr val="black"/>
                            </a:solidFill>
                            <a:latin typeface="Cambria Math" panose="02040503050406030204" pitchFamily="18" charset="0"/>
                            <a:ea typeface="+mn-ea"/>
                            <a:cs typeface="+mn-cs"/>
                          </a:rPr>
                          <m:t>−</m:t>
                        </m:r>
                        <m:d>
                          <m:dPr>
                            <m:ctrlPr>
                              <a:rPr lang="en-IN" sz="2400" i="1" kern="1200">
                                <a:solidFill>
                                  <a:prstClr val="black"/>
                                </a:solidFill>
                                <a:latin typeface="Cambria Math" panose="02040503050406030204" pitchFamily="18" charset="0"/>
                                <a:ea typeface="+mn-ea"/>
                                <a:cs typeface="+mn-cs"/>
                              </a:rPr>
                            </m:ctrlPr>
                          </m:dPr>
                          <m:e>
                            <m:r>
                              <a:rPr lang="en-IN" sz="2400" i="1" kern="1200">
                                <a:solidFill>
                                  <a:prstClr val="black"/>
                                </a:solidFill>
                                <a:latin typeface="Cambria Math" panose="02040503050406030204" pitchFamily="18" charset="0"/>
                                <a:ea typeface="+mn-ea"/>
                                <a:cs typeface="+mn-cs"/>
                              </a:rPr>
                              <m:t>𝑚</m:t>
                            </m:r>
                            <m:sSub>
                              <m:sSubPr>
                                <m:ctrlPr>
                                  <a:rPr lang="en-IN" sz="2400" i="1" kern="1200">
                                    <a:solidFill>
                                      <a:prstClr val="black"/>
                                    </a:solidFill>
                                    <a:latin typeface="Cambria Math" panose="02040503050406030204" pitchFamily="18" charset="0"/>
                                    <a:ea typeface="+mn-ea"/>
                                    <a:cs typeface="+mn-cs"/>
                                  </a:rPr>
                                </m:ctrlPr>
                              </m:sSubPr>
                              <m:e>
                                <m:r>
                                  <a:rPr lang="en-IN" sz="2400" i="1" kern="1200">
                                    <a:solidFill>
                                      <a:prstClr val="black"/>
                                    </a:solidFill>
                                    <a:latin typeface="Cambria Math" panose="02040503050406030204" pitchFamily="18" charset="0"/>
                                    <a:ea typeface="+mn-ea"/>
                                    <a:cs typeface="+mn-cs"/>
                                  </a:rPr>
                                  <m:t>𝑥</m:t>
                                </m:r>
                              </m:e>
                              <m:sub>
                                <m:r>
                                  <a:rPr lang="en-IN" sz="2400" i="1" kern="1200">
                                    <a:solidFill>
                                      <a:prstClr val="black"/>
                                    </a:solidFill>
                                    <a:latin typeface="Cambria Math" panose="02040503050406030204" pitchFamily="18" charset="0"/>
                                    <a:ea typeface="+mn-ea"/>
                                    <a:cs typeface="+mn-cs"/>
                                  </a:rPr>
                                  <m:t>𝑖</m:t>
                                </m:r>
                              </m:sub>
                            </m:sSub>
                            <m:r>
                              <a:rPr lang="en-IN" sz="2400" i="1" kern="1200">
                                <a:solidFill>
                                  <a:prstClr val="black"/>
                                </a:solidFill>
                                <a:latin typeface="Cambria Math" panose="02040503050406030204" pitchFamily="18" charset="0"/>
                                <a:ea typeface="+mn-ea"/>
                                <a:cs typeface="+mn-cs"/>
                              </a:rPr>
                              <m:t>+</m:t>
                            </m:r>
                            <m:r>
                              <a:rPr lang="en-IN" sz="2400" i="1" kern="1200">
                                <a:solidFill>
                                  <a:prstClr val="black"/>
                                </a:solidFill>
                                <a:latin typeface="Cambria Math" panose="02040503050406030204" pitchFamily="18" charset="0"/>
                                <a:ea typeface="+mn-ea"/>
                                <a:cs typeface="+mn-cs"/>
                              </a:rPr>
                              <m:t>𝑐</m:t>
                            </m:r>
                          </m:e>
                        </m:d>
                      </m:e>
                    </m:d>
                  </m:e>
                </m:nary>
              </m:oMath>
            </m:oMathPara>
          </a14:m>
          <a:endParaRPr lang="en-IN" sz="2400" i="1" kern="1200" dirty="0">
            <a:solidFill>
              <a:prstClr val="black"/>
            </a:solidFill>
            <a:latin typeface="Cambria Math" panose="02040503050406030204" pitchFamily="18" charset="0"/>
            <a:ea typeface="+mn-ea"/>
            <a:cs typeface="+mn-cs"/>
          </a:endParaRPr>
        </a:p>
      </dsp:txBody>
      <dsp:txXfrm>
        <a:off x="700812" y="544638"/>
        <a:ext cx="7631053" cy="1089124"/>
      </dsp:txXfrm>
    </dsp:sp>
    <dsp:sp modelId="{E54F8A2D-0D7E-4856-A130-349BABF261EE}">
      <dsp:nvSpPr>
        <dsp:cNvPr id="0" name=""/>
        <dsp:cNvSpPr/>
      </dsp:nvSpPr>
      <dsp:spPr>
        <a:xfrm>
          <a:off x="20110" y="408497"/>
          <a:ext cx="1361405" cy="136140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FF196585-F634-4C52-952C-24B5B13DBF68}">
      <dsp:nvSpPr>
        <dsp:cNvPr id="0" name=""/>
        <dsp:cNvSpPr/>
      </dsp:nvSpPr>
      <dsp:spPr>
        <a:xfrm>
          <a:off x="700812" y="2178629"/>
          <a:ext cx="7631053" cy="1089124"/>
        </a:xfrm>
        <a:prstGeom prst="rect">
          <a:avLst/>
        </a:prstGeom>
        <a:gradFill rotWithShape="0">
          <a:gsLst>
            <a:gs pos="0">
              <a:schemeClr val="accent2">
                <a:shade val="80000"/>
                <a:hueOff val="183101"/>
                <a:satOff val="-41043"/>
                <a:lumOff val="34270"/>
                <a:alphaOff val="0"/>
                <a:lumMod val="110000"/>
                <a:satMod val="105000"/>
                <a:tint val="67000"/>
              </a:schemeClr>
            </a:gs>
            <a:gs pos="50000">
              <a:schemeClr val="accent2">
                <a:shade val="80000"/>
                <a:hueOff val="183101"/>
                <a:satOff val="-41043"/>
                <a:lumOff val="34270"/>
                <a:alphaOff val="0"/>
                <a:lumMod val="105000"/>
                <a:satMod val="103000"/>
                <a:tint val="73000"/>
              </a:schemeClr>
            </a:gs>
            <a:gs pos="100000">
              <a:schemeClr val="accent2">
                <a:shade val="80000"/>
                <a:hueOff val="183101"/>
                <a:satOff val="-41043"/>
                <a:lumOff val="3427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64492" tIns="60960" rIns="60960" bIns="60960" numCol="1" spcCol="1270" anchor="ctr" anchorCtr="0">
          <a:noAutofit/>
        </a:bodyPr>
        <a:lstStyle/>
        <a:p>
          <a:pPr marL="0" lvl="0" indent="0" algn="l"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IN" sz="2400" i="1" kern="1200" smtClean="0">
                    <a:solidFill>
                      <a:prstClr val="black"/>
                    </a:solidFill>
                    <a:latin typeface="Cambria Math" panose="02040503050406030204" pitchFamily="18" charset="0"/>
                    <a:ea typeface="+mn-ea"/>
                    <a:cs typeface="+mn-cs"/>
                  </a:rPr>
                  <m:t>𝑚</m:t>
                </m:r>
                <m:r>
                  <a:rPr lang="en-IN" sz="2400" i="1" kern="1200" smtClean="0">
                    <a:solidFill>
                      <a:prstClr val="black"/>
                    </a:solidFill>
                    <a:latin typeface="Cambria Math" panose="02040503050406030204" pitchFamily="18" charset="0"/>
                    <a:ea typeface="+mn-ea"/>
                    <a:cs typeface="+mn-cs"/>
                  </a:rPr>
                  <m:t>=</m:t>
                </m:r>
                <m:r>
                  <a:rPr lang="en-IN" sz="2400" i="1" kern="1200" smtClean="0">
                    <a:solidFill>
                      <a:prstClr val="black"/>
                    </a:solidFill>
                    <a:latin typeface="Cambria Math" panose="02040503050406030204" pitchFamily="18" charset="0"/>
                    <a:ea typeface="+mn-ea"/>
                    <a:cs typeface="+mn-cs"/>
                  </a:rPr>
                  <m:t>𝑚</m:t>
                </m:r>
                <m:r>
                  <a:rPr lang="en-IN" sz="2400" i="1" kern="1200" smtClean="0">
                    <a:solidFill>
                      <a:prstClr val="black"/>
                    </a:solidFill>
                    <a:latin typeface="Cambria Math" panose="02040503050406030204" pitchFamily="18" charset="0"/>
                    <a:ea typeface="+mn-ea"/>
                    <a:cs typeface="+mn-cs"/>
                  </a:rPr>
                  <m:t>−</m:t>
                </m:r>
                <m:r>
                  <a:rPr lang="en-IN" sz="2400" i="1" kern="1200" smtClean="0">
                    <a:solidFill>
                      <a:prstClr val="black"/>
                    </a:solidFill>
                    <a:latin typeface="Cambria Math" panose="02040503050406030204" pitchFamily="18" charset="0"/>
                    <a:ea typeface="+mn-ea"/>
                    <a:cs typeface="+mn-cs"/>
                  </a:rPr>
                  <m:t>𝛼</m:t>
                </m:r>
                <m:r>
                  <a:rPr lang="en-IN" sz="2400" i="1" kern="1200" smtClean="0">
                    <a:solidFill>
                      <a:prstClr val="black"/>
                    </a:solidFill>
                    <a:latin typeface="Cambria Math" panose="02040503050406030204" pitchFamily="18" charset="0"/>
                    <a:ea typeface="+mn-ea"/>
                    <a:cs typeface="+mn-cs"/>
                  </a:rPr>
                  <m:t>∗</m:t>
                </m:r>
                <m:sSub>
                  <m:sSubPr>
                    <m:ctrlPr>
                      <a:rPr lang="en-IN" sz="2400" i="1" kern="1200">
                        <a:solidFill>
                          <a:prstClr val="black"/>
                        </a:solidFill>
                        <a:latin typeface="Cambria Math" panose="02040503050406030204" pitchFamily="18" charset="0"/>
                        <a:ea typeface="+mn-ea"/>
                        <a:cs typeface="+mn-cs"/>
                      </a:rPr>
                    </m:ctrlPr>
                  </m:sSubPr>
                  <m:e>
                    <m:r>
                      <a:rPr lang="en-IN" sz="2400" i="1" kern="1200">
                        <a:solidFill>
                          <a:prstClr val="black"/>
                        </a:solidFill>
                        <a:latin typeface="Cambria Math" panose="02040503050406030204" pitchFamily="18" charset="0"/>
                        <a:ea typeface="+mn-ea"/>
                        <a:cs typeface="+mn-cs"/>
                      </a:rPr>
                      <m:t>𝐷</m:t>
                    </m:r>
                  </m:e>
                  <m:sub>
                    <m:r>
                      <a:rPr lang="en-IN" sz="2400" i="1" kern="1200">
                        <a:solidFill>
                          <a:prstClr val="black"/>
                        </a:solidFill>
                        <a:latin typeface="Cambria Math" panose="02040503050406030204" pitchFamily="18" charset="0"/>
                        <a:ea typeface="+mn-ea"/>
                        <a:cs typeface="+mn-cs"/>
                      </a:rPr>
                      <m:t>𝑚</m:t>
                    </m:r>
                  </m:sub>
                </m:sSub>
              </m:oMath>
            </m:oMathPara>
          </a14:m>
          <a:endParaRPr lang="en-IN" sz="2400" i="1" kern="1200" dirty="0">
            <a:solidFill>
              <a:prstClr val="black"/>
            </a:solidFill>
            <a:latin typeface="Cambria Math" panose="02040503050406030204" pitchFamily="18" charset="0"/>
            <a:ea typeface="+mn-ea"/>
            <a:cs typeface="+mn-cs"/>
          </a:endParaRPr>
        </a:p>
      </dsp:txBody>
      <dsp:txXfrm>
        <a:off x="700812" y="2178629"/>
        <a:ext cx="7631053" cy="1089124"/>
      </dsp:txXfrm>
    </dsp:sp>
    <dsp:sp modelId="{8B5AD9DA-037D-4B2A-8561-8AA1545C6299}">
      <dsp:nvSpPr>
        <dsp:cNvPr id="0" name=""/>
        <dsp:cNvSpPr/>
      </dsp:nvSpPr>
      <dsp:spPr>
        <a:xfrm>
          <a:off x="20110" y="2042489"/>
          <a:ext cx="1361405" cy="136140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shade val="80000"/>
              <a:hueOff val="183101"/>
              <a:satOff val="-41043"/>
              <a:lumOff val="3427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D6E12-D911-498A-AD03-4ACBBB96DCA1}">
      <dsp:nvSpPr>
        <dsp:cNvPr id="0" name=""/>
        <dsp:cNvSpPr/>
      </dsp:nvSpPr>
      <dsp:spPr>
        <a:xfrm>
          <a:off x="-4278568" y="-661131"/>
          <a:ext cx="5134654" cy="5134654"/>
        </a:xfrm>
        <a:prstGeom prst="blockArc">
          <a:avLst>
            <a:gd name="adj1" fmla="val 18900000"/>
            <a:gd name="adj2" fmla="val 2700000"/>
            <a:gd name="adj3" fmla="val 421"/>
          </a:avLst>
        </a:pr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75232B-2420-43CD-9E35-81CE134B6708}">
      <dsp:nvSpPr>
        <dsp:cNvPr id="0" name=""/>
        <dsp:cNvSpPr/>
      </dsp:nvSpPr>
      <dsp:spPr>
        <a:xfrm>
          <a:off x="700812" y="544638"/>
          <a:ext cx="7631053" cy="1089124"/>
        </a:xfrm>
        <a:prstGeom prst="rect">
          <a:avLst/>
        </a:prstGeom>
        <a:gradFill rotWithShape="0">
          <a:gsLst>
            <a:gs pos="0">
              <a:schemeClr val="accent2">
                <a:shade val="80000"/>
                <a:hueOff val="0"/>
                <a:satOff val="0"/>
                <a:lumOff val="0"/>
                <a:alphaOff val="0"/>
                <a:lumMod val="110000"/>
                <a:satMod val="105000"/>
                <a:tint val="67000"/>
              </a:schemeClr>
            </a:gs>
            <a:gs pos="50000">
              <a:schemeClr val="accent2">
                <a:shade val="80000"/>
                <a:hueOff val="0"/>
                <a:satOff val="0"/>
                <a:lumOff val="0"/>
                <a:alphaOff val="0"/>
                <a:lumMod val="105000"/>
                <a:satMod val="103000"/>
                <a:tint val="73000"/>
              </a:schemeClr>
            </a:gs>
            <a:gs pos="100000">
              <a:schemeClr val="accent2">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64492" tIns="60960" rIns="60960" bIns="60960" numCol="1" spcCol="1270" anchor="ctr" anchorCtr="0">
          <a:noAutofit/>
        </a:bodyPr>
        <a:lstStyle/>
        <a:p>
          <a:pPr marL="0" lvl="0" indent="0" algn="l" defTabSz="1066800">
            <a:lnSpc>
              <a:spcPct val="90000"/>
            </a:lnSpc>
            <a:spcBef>
              <a:spcPct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IN" sz="2400" i="1" kern="1200" smtClean="0">
                        <a:latin typeface="Cambria Math" panose="02040503050406030204" pitchFamily="18" charset="0"/>
                      </a:rPr>
                    </m:ctrlPr>
                  </m:sSubPr>
                  <m:e>
                    <m:r>
                      <a:rPr lang="en-IN" sz="2400" kern="1200" smtClean="0">
                        <a:latin typeface="Cambria Math" panose="02040503050406030204" pitchFamily="18" charset="0"/>
                      </a:rPr>
                      <m:t>𝐷</m:t>
                    </m:r>
                  </m:e>
                  <m:sub>
                    <m:r>
                      <a:rPr lang="en-IN" sz="2400" kern="1200">
                        <a:latin typeface="Cambria Math" panose="02040503050406030204" pitchFamily="18" charset="0"/>
                      </a:rPr>
                      <m:t>𝑐</m:t>
                    </m:r>
                  </m:sub>
                </m:sSub>
                <m:r>
                  <a:rPr lang="en-IN" sz="2400" kern="1200">
                    <a:latin typeface="Cambria Math" panose="02040503050406030204" pitchFamily="18" charset="0"/>
                  </a:rPr>
                  <m:t>=</m:t>
                </m:r>
                <m:f>
                  <m:fPr>
                    <m:ctrlPr>
                      <a:rPr lang="en-IN" sz="2400" i="1" kern="1200">
                        <a:latin typeface="Cambria Math" panose="02040503050406030204" pitchFamily="18" charset="0"/>
                      </a:rPr>
                    </m:ctrlPr>
                  </m:fPr>
                  <m:num>
                    <m:r>
                      <a:rPr lang="en-IN" sz="2400" kern="1200">
                        <a:latin typeface="Cambria Math" panose="02040503050406030204" pitchFamily="18" charset="0"/>
                      </a:rPr>
                      <m:t>𝜕</m:t>
                    </m:r>
                    <m:r>
                      <a:rPr lang="en-IN" sz="2400" kern="1200">
                        <a:latin typeface="Cambria Math" panose="02040503050406030204" pitchFamily="18" charset="0"/>
                      </a:rPr>
                      <m:t>𝑓</m:t>
                    </m:r>
                  </m:num>
                  <m:den>
                    <m:r>
                      <a:rPr lang="en-IN" sz="2400" kern="1200">
                        <a:latin typeface="Cambria Math" panose="02040503050406030204" pitchFamily="18" charset="0"/>
                      </a:rPr>
                      <m:t>𝜕</m:t>
                    </m:r>
                    <m:r>
                      <a:rPr lang="en-IN" sz="2400" kern="1200">
                        <a:latin typeface="Cambria Math" panose="02040503050406030204" pitchFamily="18" charset="0"/>
                      </a:rPr>
                      <m:t>𝑐</m:t>
                    </m:r>
                  </m:den>
                </m:f>
                <m:r>
                  <a:rPr lang="en-IN" sz="2400" kern="1200">
                    <a:latin typeface="Cambria Math" panose="02040503050406030204" pitchFamily="18" charset="0"/>
                  </a:rPr>
                  <m:t>=</m:t>
                </m:r>
                <m:f>
                  <m:fPr>
                    <m:ctrlPr>
                      <a:rPr lang="en-IN" sz="2400" i="1" kern="1200">
                        <a:latin typeface="Cambria Math" panose="02040503050406030204" pitchFamily="18" charset="0"/>
                      </a:rPr>
                    </m:ctrlPr>
                  </m:fPr>
                  <m:num>
                    <m:r>
                      <a:rPr lang="en-IN" sz="2400" kern="1200">
                        <a:latin typeface="Cambria Math" panose="02040503050406030204" pitchFamily="18" charset="0"/>
                      </a:rPr>
                      <m:t>−2</m:t>
                    </m:r>
                  </m:num>
                  <m:den>
                    <m:r>
                      <a:rPr lang="en-IN" sz="2400" kern="1200">
                        <a:latin typeface="Cambria Math" panose="02040503050406030204" pitchFamily="18" charset="0"/>
                      </a:rPr>
                      <m:t>𝑛</m:t>
                    </m:r>
                  </m:den>
                </m:f>
                <m:nary>
                  <m:naryPr>
                    <m:chr m:val="∑"/>
                    <m:limLoc m:val="undOvr"/>
                    <m:ctrlPr>
                      <a:rPr lang="en-IN" sz="2400" i="1" kern="1200">
                        <a:latin typeface="Cambria Math" panose="02040503050406030204" pitchFamily="18" charset="0"/>
                      </a:rPr>
                    </m:ctrlPr>
                  </m:naryPr>
                  <m:sub>
                    <m:r>
                      <a:rPr lang="en-IN" sz="2400" kern="1200">
                        <a:latin typeface="Cambria Math" panose="02040503050406030204" pitchFamily="18" charset="0"/>
                      </a:rPr>
                      <m:t>𝑖</m:t>
                    </m:r>
                    <m:r>
                      <a:rPr lang="en-IN" sz="2400" kern="1200">
                        <a:latin typeface="Cambria Math" panose="02040503050406030204" pitchFamily="18" charset="0"/>
                      </a:rPr>
                      <m:t>=1</m:t>
                    </m:r>
                  </m:sub>
                  <m:sup>
                    <m:r>
                      <a:rPr lang="en-IN" sz="2400" kern="1200">
                        <a:latin typeface="Cambria Math" panose="02040503050406030204" pitchFamily="18" charset="0"/>
                      </a:rPr>
                      <m:t>𝑛</m:t>
                    </m:r>
                  </m:sup>
                  <m:e>
                    <m:d>
                      <m:dPr>
                        <m:ctrlPr>
                          <a:rPr lang="en-IN" sz="2400" i="1" kern="1200">
                            <a:latin typeface="Cambria Math" panose="02040503050406030204" pitchFamily="18" charset="0"/>
                          </a:rPr>
                        </m:ctrlPr>
                      </m:dPr>
                      <m:e>
                        <m:sSub>
                          <m:sSubPr>
                            <m:ctrlPr>
                              <a:rPr lang="en-IN" sz="2400" i="1" kern="1200">
                                <a:latin typeface="Cambria Math" panose="02040503050406030204" pitchFamily="18" charset="0"/>
                              </a:rPr>
                            </m:ctrlPr>
                          </m:sSubPr>
                          <m:e>
                            <m:r>
                              <a:rPr lang="en-IN" sz="2400" kern="1200">
                                <a:latin typeface="Cambria Math" panose="02040503050406030204" pitchFamily="18" charset="0"/>
                              </a:rPr>
                              <m:t>𝑦</m:t>
                            </m:r>
                          </m:e>
                          <m:sub>
                            <m:r>
                              <a:rPr lang="en-IN" sz="2400" kern="1200">
                                <a:latin typeface="Cambria Math" panose="02040503050406030204" pitchFamily="18" charset="0"/>
                              </a:rPr>
                              <m:t>𝑖</m:t>
                            </m:r>
                          </m:sub>
                        </m:sSub>
                        <m:r>
                          <a:rPr lang="en-IN" sz="2400" kern="1200">
                            <a:latin typeface="Cambria Math" panose="02040503050406030204" pitchFamily="18" charset="0"/>
                          </a:rPr>
                          <m:t>−</m:t>
                        </m:r>
                        <m:d>
                          <m:dPr>
                            <m:ctrlPr>
                              <a:rPr lang="en-IN" sz="2400" i="1" kern="1200">
                                <a:latin typeface="Cambria Math" panose="02040503050406030204" pitchFamily="18" charset="0"/>
                              </a:rPr>
                            </m:ctrlPr>
                          </m:dPr>
                          <m:e>
                            <m:r>
                              <a:rPr lang="en-IN" sz="2400" kern="1200">
                                <a:latin typeface="Cambria Math" panose="02040503050406030204" pitchFamily="18" charset="0"/>
                              </a:rPr>
                              <m:t>𝑚</m:t>
                            </m:r>
                            <m:sSub>
                              <m:sSubPr>
                                <m:ctrlPr>
                                  <a:rPr lang="en-IN" sz="2400" i="1" kern="1200">
                                    <a:latin typeface="Cambria Math" panose="02040503050406030204" pitchFamily="18" charset="0"/>
                                  </a:rPr>
                                </m:ctrlPr>
                              </m:sSubPr>
                              <m:e>
                                <m:r>
                                  <a:rPr lang="en-IN" sz="2400" kern="1200">
                                    <a:latin typeface="Cambria Math" panose="02040503050406030204" pitchFamily="18" charset="0"/>
                                  </a:rPr>
                                  <m:t>𝑥</m:t>
                                </m:r>
                              </m:e>
                              <m:sub>
                                <m:r>
                                  <a:rPr lang="en-IN" sz="2400" kern="1200">
                                    <a:latin typeface="Cambria Math" panose="02040503050406030204" pitchFamily="18" charset="0"/>
                                  </a:rPr>
                                  <m:t>𝑖</m:t>
                                </m:r>
                              </m:sub>
                            </m:sSub>
                            <m:r>
                              <a:rPr lang="en-IN" sz="2400" kern="1200">
                                <a:latin typeface="Cambria Math" panose="02040503050406030204" pitchFamily="18" charset="0"/>
                              </a:rPr>
                              <m:t>+</m:t>
                            </m:r>
                            <m:r>
                              <a:rPr lang="en-IN" sz="2400" kern="1200">
                                <a:latin typeface="Cambria Math" panose="02040503050406030204" pitchFamily="18" charset="0"/>
                              </a:rPr>
                              <m:t>𝑐</m:t>
                            </m:r>
                          </m:e>
                        </m:d>
                      </m:e>
                    </m:d>
                  </m:e>
                </m:nary>
              </m:oMath>
            </m:oMathPara>
          </a14:m>
          <a:endParaRPr lang="en-IN" sz="2400" i="1" kern="1200" dirty="0">
            <a:solidFill>
              <a:prstClr val="black"/>
            </a:solidFill>
            <a:latin typeface="Cambria Math" panose="02040503050406030204" pitchFamily="18" charset="0"/>
            <a:ea typeface="+mn-ea"/>
            <a:cs typeface="+mn-cs"/>
          </a:endParaRPr>
        </a:p>
      </dsp:txBody>
      <dsp:txXfrm>
        <a:off x="700812" y="544638"/>
        <a:ext cx="7631053" cy="1089124"/>
      </dsp:txXfrm>
    </dsp:sp>
    <dsp:sp modelId="{E54F8A2D-0D7E-4856-A130-349BABF261EE}">
      <dsp:nvSpPr>
        <dsp:cNvPr id="0" name=""/>
        <dsp:cNvSpPr/>
      </dsp:nvSpPr>
      <dsp:spPr>
        <a:xfrm>
          <a:off x="20110" y="408497"/>
          <a:ext cx="1361405" cy="136140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B868FCF0-B2C1-48D8-93FB-C97707373FBB}">
      <dsp:nvSpPr>
        <dsp:cNvPr id="0" name=""/>
        <dsp:cNvSpPr/>
      </dsp:nvSpPr>
      <dsp:spPr>
        <a:xfrm>
          <a:off x="700812" y="2178629"/>
          <a:ext cx="7631053" cy="1089124"/>
        </a:xfrm>
        <a:prstGeom prst="rect">
          <a:avLst/>
        </a:prstGeom>
        <a:gradFill rotWithShape="0">
          <a:gsLst>
            <a:gs pos="0">
              <a:schemeClr val="accent2">
                <a:shade val="80000"/>
                <a:hueOff val="183101"/>
                <a:satOff val="-41043"/>
                <a:lumOff val="34270"/>
                <a:alphaOff val="0"/>
                <a:lumMod val="110000"/>
                <a:satMod val="105000"/>
                <a:tint val="67000"/>
              </a:schemeClr>
            </a:gs>
            <a:gs pos="50000">
              <a:schemeClr val="accent2">
                <a:shade val="80000"/>
                <a:hueOff val="183101"/>
                <a:satOff val="-41043"/>
                <a:lumOff val="34270"/>
                <a:alphaOff val="0"/>
                <a:lumMod val="105000"/>
                <a:satMod val="103000"/>
                <a:tint val="73000"/>
              </a:schemeClr>
            </a:gs>
            <a:gs pos="100000">
              <a:schemeClr val="accent2">
                <a:shade val="80000"/>
                <a:hueOff val="183101"/>
                <a:satOff val="-41043"/>
                <a:lumOff val="3427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64492" tIns="60960" rIns="60960" bIns="60960" numCol="1" spcCol="1270" anchor="ctr" anchorCtr="0">
          <a:noAutofit/>
        </a:bodyPr>
        <a:lstStyle/>
        <a:p>
          <a:pPr marL="0" lvl="0" indent="0" algn="l"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IN" sz="2400" kern="1200" smtClean="0">
                    <a:latin typeface="Cambria Math" panose="02040503050406030204" pitchFamily="18" charset="0"/>
                  </a:rPr>
                  <m:t>𝑐</m:t>
                </m:r>
                <m:r>
                  <a:rPr lang="en-IN" sz="2400" kern="1200" smtClean="0">
                    <a:latin typeface="Cambria Math" panose="02040503050406030204" pitchFamily="18" charset="0"/>
                  </a:rPr>
                  <m:t>=</m:t>
                </m:r>
                <m:r>
                  <a:rPr lang="en-IN" sz="2400" kern="1200" smtClean="0">
                    <a:latin typeface="Cambria Math" panose="02040503050406030204" pitchFamily="18" charset="0"/>
                  </a:rPr>
                  <m:t>𝑐</m:t>
                </m:r>
                <m:r>
                  <a:rPr lang="en-IN" sz="2400" kern="1200" smtClean="0">
                    <a:latin typeface="Cambria Math" panose="02040503050406030204" pitchFamily="18" charset="0"/>
                  </a:rPr>
                  <m:t>−</m:t>
                </m:r>
                <m:r>
                  <a:rPr lang="en-IN" sz="2400" kern="1200" smtClean="0">
                    <a:latin typeface="Cambria Math" panose="02040503050406030204" pitchFamily="18" charset="0"/>
                  </a:rPr>
                  <m:t>𝛼</m:t>
                </m:r>
                <m:r>
                  <a:rPr lang="en-IN" sz="2400" kern="1200" smtClean="0">
                    <a:latin typeface="Cambria Math" panose="02040503050406030204" pitchFamily="18" charset="0"/>
                  </a:rPr>
                  <m:t>∗</m:t>
                </m:r>
                <m:sSub>
                  <m:sSubPr>
                    <m:ctrlPr>
                      <a:rPr lang="en-IN" sz="2400" i="1" kern="1200">
                        <a:latin typeface="Cambria Math" panose="02040503050406030204" pitchFamily="18" charset="0"/>
                      </a:rPr>
                    </m:ctrlPr>
                  </m:sSubPr>
                  <m:e>
                    <m:r>
                      <a:rPr lang="en-IN" sz="2400" kern="1200">
                        <a:latin typeface="Cambria Math" panose="02040503050406030204" pitchFamily="18" charset="0"/>
                      </a:rPr>
                      <m:t>𝐷</m:t>
                    </m:r>
                  </m:e>
                  <m:sub>
                    <m:r>
                      <a:rPr lang="en-IN" sz="2400" kern="1200">
                        <a:latin typeface="Cambria Math" panose="02040503050406030204" pitchFamily="18" charset="0"/>
                      </a:rPr>
                      <m:t>𝑐</m:t>
                    </m:r>
                  </m:sub>
                </m:sSub>
              </m:oMath>
            </m:oMathPara>
          </a14:m>
          <a:endParaRPr lang="en-IN" sz="4500" kern="1200" dirty="0"/>
        </a:p>
      </dsp:txBody>
      <dsp:txXfrm>
        <a:off x="700812" y="2178629"/>
        <a:ext cx="7631053" cy="1089124"/>
      </dsp:txXfrm>
    </dsp:sp>
    <dsp:sp modelId="{5ED951CD-C457-4A2E-B47E-FD6A6F843CAF}">
      <dsp:nvSpPr>
        <dsp:cNvPr id="0" name=""/>
        <dsp:cNvSpPr/>
      </dsp:nvSpPr>
      <dsp:spPr>
        <a:xfrm>
          <a:off x="20110" y="2042489"/>
          <a:ext cx="1361405" cy="136140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shade val="80000"/>
              <a:hueOff val="183101"/>
              <a:satOff val="-41043"/>
              <a:lumOff val="3427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8FE00-2A20-4CAC-8F9E-4DE49E4D57C7}">
      <dsp:nvSpPr>
        <dsp:cNvPr id="0" name=""/>
        <dsp:cNvSpPr/>
      </dsp:nvSpPr>
      <dsp:spPr>
        <a:xfrm>
          <a:off x="606669" y="0"/>
          <a:ext cx="6875585" cy="363415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0DF10-9E52-47AA-B667-C1DD3B831726}">
      <dsp:nvSpPr>
        <dsp:cNvPr id="0" name=""/>
        <dsp:cNvSpPr/>
      </dsp:nvSpPr>
      <dsp:spPr>
        <a:xfrm>
          <a:off x="280525" y="1090246"/>
          <a:ext cx="3665293" cy="14536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IN" sz="2000" i="1" kern="1200" smtClean="0">
                        <a:latin typeface="Cambria Math" panose="02040503050406030204" pitchFamily="18" charset="0"/>
                      </a:rPr>
                    </m:ctrlPr>
                  </m:sSubSupPr>
                  <m:e>
                    <m:r>
                      <a:rPr lang="en-IN" sz="2000" i="1" kern="1200">
                        <a:latin typeface="Cambria Math" panose="02040503050406030204" pitchFamily="18" charset="0"/>
                      </a:rPr>
                      <m:t>𝜐</m:t>
                    </m:r>
                  </m:e>
                  <m:sub>
                    <m:r>
                      <a:rPr lang="en-IN" sz="2000" i="1" kern="1200">
                        <a:latin typeface="Cambria Math" panose="02040503050406030204" pitchFamily="18" charset="0"/>
                      </a:rPr>
                      <m:t>𝑡</m:t>
                    </m:r>
                  </m:sub>
                  <m:sup>
                    <m:r>
                      <a:rPr lang="en-IN" sz="2000" i="1" kern="1200">
                        <a:latin typeface="Cambria Math" panose="02040503050406030204" pitchFamily="18" charset="0"/>
                      </a:rPr>
                      <m:t>(</m:t>
                    </m:r>
                    <m:r>
                      <a:rPr lang="en-IN" sz="2000" i="1" kern="1200">
                        <a:latin typeface="Cambria Math" panose="02040503050406030204" pitchFamily="18" charset="0"/>
                      </a:rPr>
                      <m:t>𝑚</m:t>
                    </m:r>
                    <m:r>
                      <a:rPr lang="en-IN" sz="2000" i="1" kern="1200">
                        <a:latin typeface="Cambria Math" panose="02040503050406030204" pitchFamily="18" charset="0"/>
                      </a:rPr>
                      <m:t>)</m:t>
                    </m:r>
                  </m:sup>
                </m:sSubSup>
                <m:r>
                  <a:rPr lang="en-IN" sz="2000" i="1" kern="1200">
                    <a:latin typeface="Cambria Math" panose="02040503050406030204" pitchFamily="18" charset="0"/>
                  </a:rPr>
                  <m:t>=</m:t>
                </m:r>
                <m:r>
                  <a:rPr lang="en-IN" sz="2000" i="1" kern="1200">
                    <a:latin typeface="Cambria Math" panose="02040503050406030204" pitchFamily="18" charset="0"/>
                  </a:rPr>
                  <m:t>𝜌</m:t>
                </m:r>
                <m:sSubSup>
                  <m:sSubSupPr>
                    <m:ctrlPr>
                      <a:rPr lang="en-IN" sz="2000" i="1" kern="1200">
                        <a:latin typeface="Cambria Math" panose="02040503050406030204" pitchFamily="18" charset="0"/>
                      </a:rPr>
                    </m:ctrlPr>
                  </m:sSubSupPr>
                  <m:e>
                    <m:r>
                      <a:rPr lang="en-IN" sz="2000" i="1" kern="1200">
                        <a:latin typeface="Cambria Math" panose="02040503050406030204" pitchFamily="18" charset="0"/>
                      </a:rPr>
                      <m:t>𝜐</m:t>
                    </m:r>
                  </m:e>
                  <m:sub>
                    <m:r>
                      <a:rPr lang="en-IN" sz="2000" i="1" kern="1200">
                        <a:latin typeface="Cambria Math" panose="02040503050406030204" pitchFamily="18" charset="0"/>
                      </a:rPr>
                      <m:t>𝑡</m:t>
                    </m:r>
                    <m:r>
                      <a:rPr lang="en-IN" sz="2000" i="1" kern="1200">
                        <a:latin typeface="Cambria Math" panose="02040503050406030204" pitchFamily="18" charset="0"/>
                      </a:rPr>
                      <m:t>−1</m:t>
                    </m:r>
                  </m:sub>
                  <m:sup>
                    <m:r>
                      <a:rPr lang="en-IN" sz="2000" i="1" kern="1200">
                        <a:latin typeface="Cambria Math" panose="02040503050406030204" pitchFamily="18" charset="0"/>
                      </a:rPr>
                      <m:t>(</m:t>
                    </m:r>
                    <m:r>
                      <a:rPr lang="en-IN" sz="2000" i="1" kern="1200">
                        <a:latin typeface="Cambria Math" panose="02040503050406030204" pitchFamily="18" charset="0"/>
                      </a:rPr>
                      <m:t>𝑚</m:t>
                    </m:r>
                    <m:r>
                      <a:rPr lang="en-IN" sz="2000" i="1" kern="1200">
                        <a:latin typeface="Cambria Math" panose="02040503050406030204" pitchFamily="18" charset="0"/>
                      </a:rPr>
                      <m:t>)</m:t>
                    </m:r>
                  </m:sup>
                </m:sSubSup>
                <m:r>
                  <a:rPr lang="en-IN" sz="2000" i="1" kern="1200">
                    <a:latin typeface="Cambria Math" panose="02040503050406030204" pitchFamily="18" charset="0"/>
                  </a:rPr>
                  <m:t>+</m:t>
                </m:r>
                <m:sSup>
                  <m:sSupPr>
                    <m:ctrlPr>
                      <a:rPr lang="en-IN" sz="2000" i="1" kern="1200">
                        <a:latin typeface="Cambria Math" panose="02040503050406030204" pitchFamily="18" charset="0"/>
                      </a:rPr>
                    </m:ctrlPr>
                  </m:sSupPr>
                  <m:e>
                    <m:r>
                      <a:rPr lang="en-IN" sz="2000" i="1" kern="1200">
                        <a:latin typeface="Cambria Math" panose="02040503050406030204" pitchFamily="18" charset="0"/>
                      </a:rPr>
                      <m:t>(1−</m:t>
                    </m:r>
                    <m:r>
                      <a:rPr lang="en-IN" sz="2000" i="1" kern="1200">
                        <a:latin typeface="Cambria Math" panose="02040503050406030204" pitchFamily="18" charset="0"/>
                      </a:rPr>
                      <m:t>𝜌</m:t>
                    </m:r>
                    <m:r>
                      <a:rPr lang="en-IN" sz="2000" i="1" kern="1200">
                        <a:latin typeface="Cambria Math" panose="02040503050406030204" pitchFamily="18" charset="0"/>
                      </a:rPr>
                      <m:t>)(</m:t>
                    </m:r>
                    <m:sSub>
                      <m:sSubPr>
                        <m:ctrlPr>
                          <a:rPr lang="en-IN" sz="2000" i="1" kern="1200">
                            <a:latin typeface="Cambria Math" panose="02040503050406030204" pitchFamily="18" charset="0"/>
                          </a:rPr>
                        </m:ctrlPr>
                      </m:sSubPr>
                      <m:e>
                        <m:r>
                          <a:rPr lang="en-IN" sz="2000" i="1" kern="1200">
                            <a:latin typeface="Cambria Math" panose="02040503050406030204" pitchFamily="18" charset="0"/>
                          </a:rPr>
                          <m:t>𝐷</m:t>
                        </m:r>
                      </m:e>
                      <m:sub>
                        <m:r>
                          <a:rPr lang="en-IN" sz="2000" i="1" kern="1200">
                            <a:latin typeface="Cambria Math" panose="02040503050406030204" pitchFamily="18" charset="0"/>
                          </a:rPr>
                          <m:t>𝑚</m:t>
                        </m:r>
                      </m:sub>
                    </m:sSub>
                    <m:r>
                      <a:rPr lang="en-IN" sz="2000" i="1" kern="1200">
                        <a:latin typeface="Cambria Math" panose="02040503050406030204" pitchFamily="18" charset="0"/>
                      </a:rPr>
                      <m:t>)</m:t>
                    </m:r>
                  </m:e>
                  <m:sup>
                    <m:r>
                      <a:rPr lang="en-IN" sz="2000" i="1" kern="1200">
                        <a:latin typeface="Cambria Math" panose="02040503050406030204" pitchFamily="18" charset="0"/>
                      </a:rPr>
                      <m:t>2</m:t>
                    </m:r>
                  </m:sup>
                </m:sSup>
              </m:oMath>
            </m:oMathPara>
          </a14:m>
          <a:endParaRPr lang="en-IN" sz="2000" kern="1200" dirty="0"/>
        </a:p>
      </dsp:txBody>
      <dsp:txXfrm>
        <a:off x="351487" y="1161208"/>
        <a:ext cx="3523369" cy="1311737"/>
      </dsp:txXfrm>
    </dsp:sp>
    <dsp:sp modelId="{ECDD6EBC-1233-49D8-ACD4-0D1D4298457E}">
      <dsp:nvSpPr>
        <dsp:cNvPr id="0" name=""/>
        <dsp:cNvSpPr/>
      </dsp:nvSpPr>
      <dsp:spPr>
        <a:xfrm>
          <a:off x="4143105" y="1090246"/>
          <a:ext cx="3665293" cy="14536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IN" sz="2000" i="1" kern="1200" smtClean="0">
                        <a:latin typeface="Cambria Math" panose="02040503050406030204" pitchFamily="18" charset="0"/>
                      </a:rPr>
                    </m:ctrlPr>
                  </m:sSubPr>
                  <m:e>
                    <m:r>
                      <a:rPr lang="en-IN" sz="2000" i="1" kern="1200">
                        <a:latin typeface="Cambria Math" panose="02040503050406030204" pitchFamily="18" charset="0"/>
                      </a:rPr>
                      <m:t>𝑚</m:t>
                    </m:r>
                  </m:e>
                  <m:sub>
                    <m:r>
                      <a:rPr lang="en-IN" sz="2000" i="1" kern="1200">
                        <a:latin typeface="Cambria Math" panose="02040503050406030204" pitchFamily="18" charset="0"/>
                      </a:rPr>
                      <m:t>𝑡</m:t>
                    </m:r>
                    <m:r>
                      <a:rPr lang="en-IN" sz="2000" i="1" kern="1200">
                        <a:latin typeface="Cambria Math" panose="02040503050406030204" pitchFamily="18" charset="0"/>
                      </a:rPr>
                      <m:t>+1</m:t>
                    </m:r>
                  </m:sub>
                </m:sSub>
                <m:r>
                  <a:rPr lang="en-IN" sz="2000" i="1" kern="1200">
                    <a:latin typeface="Cambria Math" panose="02040503050406030204" pitchFamily="18" charset="0"/>
                  </a:rPr>
                  <m:t>=</m:t>
                </m:r>
                <m:sSub>
                  <m:sSubPr>
                    <m:ctrlPr>
                      <a:rPr lang="en-IN" sz="2000" i="1" kern="1200">
                        <a:latin typeface="Cambria Math" panose="02040503050406030204" pitchFamily="18" charset="0"/>
                      </a:rPr>
                    </m:ctrlPr>
                  </m:sSubPr>
                  <m:e>
                    <m:r>
                      <a:rPr lang="en-IN" sz="2000" i="1" kern="1200">
                        <a:latin typeface="Cambria Math" panose="02040503050406030204" pitchFamily="18" charset="0"/>
                      </a:rPr>
                      <m:t>𝑚</m:t>
                    </m:r>
                  </m:e>
                  <m:sub>
                    <m:r>
                      <a:rPr lang="en-IN" sz="2000" i="1" kern="1200">
                        <a:latin typeface="Cambria Math" panose="02040503050406030204" pitchFamily="18" charset="0"/>
                      </a:rPr>
                      <m:t>𝑡</m:t>
                    </m:r>
                  </m:sub>
                </m:sSub>
                <m:r>
                  <a:rPr lang="en-IN" sz="2000" i="1" kern="1200">
                    <a:latin typeface="Cambria Math" panose="02040503050406030204" pitchFamily="18" charset="0"/>
                  </a:rPr>
                  <m:t>−</m:t>
                </m:r>
                <m:f>
                  <m:fPr>
                    <m:ctrlPr>
                      <a:rPr lang="en-IN" sz="2000" i="1" kern="1200">
                        <a:latin typeface="Cambria Math" panose="02040503050406030204" pitchFamily="18" charset="0"/>
                      </a:rPr>
                    </m:ctrlPr>
                  </m:fPr>
                  <m:num>
                    <m:r>
                      <a:rPr lang="en-IN" sz="2000" i="1" kern="1200">
                        <a:latin typeface="Cambria Math" panose="02040503050406030204" pitchFamily="18" charset="0"/>
                      </a:rPr>
                      <m:t>∝</m:t>
                    </m:r>
                  </m:num>
                  <m:den>
                    <m:rad>
                      <m:radPr>
                        <m:degHide m:val="on"/>
                        <m:ctrlPr>
                          <a:rPr lang="en-IN" sz="2000" i="1" kern="1200">
                            <a:latin typeface="Cambria Math" panose="02040503050406030204" pitchFamily="18" charset="0"/>
                          </a:rPr>
                        </m:ctrlPr>
                      </m:radPr>
                      <m:deg/>
                      <m:e>
                        <m:nary>
                          <m:naryPr>
                            <m:chr m:val="∑"/>
                            <m:limLoc m:val="undOvr"/>
                            <m:subHide m:val="on"/>
                            <m:supHide m:val="on"/>
                            <m:ctrlPr>
                              <a:rPr lang="en-IN" sz="2000" i="1" kern="1200">
                                <a:latin typeface="Cambria Math" panose="02040503050406030204" pitchFamily="18" charset="0"/>
                              </a:rPr>
                            </m:ctrlPr>
                          </m:naryPr>
                          <m:sub/>
                          <m:sup/>
                          <m:e>
                            <m:sSubSup>
                              <m:sSubSupPr>
                                <m:ctrlPr>
                                  <a:rPr lang="en-IN" sz="2000" i="1" kern="1200">
                                    <a:latin typeface="Cambria Math" panose="02040503050406030204" pitchFamily="18" charset="0"/>
                                  </a:rPr>
                                </m:ctrlPr>
                              </m:sSubSupPr>
                              <m:e>
                                <m:r>
                                  <a:rPr lang="en-IN" sz="2000" i="1" kern="1200">
                                    <a:latin typeface="Cambria Math" panose="02040503050406030204" pitchFamily="18" charset="0"/>
                                  </a:rPr>
                                  <m:t>𝜐</m:t>
                                </m:r>
                              </m:e>
                              <m:sub>
                                <m:r>
                                  <a:rPr lang="en-IN" sz="2000" i="1" kern="1200">
                                    <a:latin typeface="Cambria Math" panose="02040503050406030204" pitchFamily="18" charset="0"/>
                                  </a:rPr>
                                  <m:t>𝑡</m:t>
                                </m:r>
                              </m:sub>
                              <m:sup>
                                <m:r>
                                  <a:rPr lang="en-IN" sz="2000" i="1" kern="1200">
                                    <a:latin typeface="Cambria Math" panose="02040503050406030204" pitchFamily="18" charset="0"/>
                                  </a:rPr>
                                  <m:t>(</m:t>
                                </m:r>
                                <m:r>
                                  <a:rPr lang="en-IN" sz="2000" i="1" kern="1200">
                                    <a:latin typeface="Cambria Math" panose="02040503050406030204" pitchFamily="18" charset="0"/>
                                  </a:rPr>
                                  <m:t>𝑚</m:t>
                                </m:r>
                                <m:r>
                                  <a:rPr lang="en-IN" sz="2000" i="1" kern="1200">
                                    <a:latin typeface="Cambria Math" panose="02040503050406030204" pitchFamily="18" charset="0"/>
                                  </a:rPr>
                                  <m:t>)</m:t>
                                </m:r>
                              </m:sup>
                            </m:sSubSup>
                          </m:e>
                        </m:nary>
                        <m:r>
                          <a:rPr lang="en-IN" sz="2000" i="1" kern="1200">
                            <a:latin typeface="Cambria Math" panose="02040503050406030204" pitchFamily="18" charset="0"/>
                          </a:rPr>
                          <m:t>+</m:t>
                        </m:r>
                        <m:r>
                          <a:rPr lang="en-IN" sz="2000" i="1" kern="1200">
                            <a:latin typeface="Cambria Math" panose="02040503050406030204" pitchFamily="18" charset="0"/>
                          </a:rPr>
                          <m:t>𝜖</m:t>
                        </m:r>
                      </m:e>
                    </m:rad>
                  </m:den>
                </m:f>
                <m:r>
                  <a:rPr lang="en-IN" sz="2000" i="1" kern="1200">
                    <a:latin typeface="Cambria Math" panose="02040503050406030204" pitchFamily="18" charset="0"/>
                  </a:rPr>
                  <m:t>∙</m:t>
                </m:r>
                <m:sSub>
                  <m:sSubPr>
                    <m:ctrlPr>
                      <a:rPr lang="en-IN" sz="2000" i="1" kern="1200">
                        <a:latin typeface="Cambria Math" panose="02040503050406030204" pitchFamily="18" charset="0"/>
                      </a:rPr>
                    </m:ctrlPr>
                  </m:sSubPr>
                  <m:e>
                    <m:r>
                      <a:rPr lang="en-IN" sz="2000" i="1" kern="1200">
                        <a:latin typeface="Cambria Math" panose="02040503050406030204" pitchFamily="18" charset="0"/>
                      </a:rPr>
                      <m:t>𝐷</m:t>
                    </m:r>
                  </m:e>
                  <m:sub>
                    <m:r>
                      <a:rPr lang="en-IN" sz="2000" i="1" kern="1200">
                        <a:latin typeface="Cambria Math" panose="02040503050406030204" pitchFamily="18" charset="0"/>
                      </a:rPr>
                      <m:t>𝑚</m:t>
                    </m:r>
                  </m:sub>
                </m:sSub>
              </m:oMath>
            </m:oMathPara>
          </a14:m>
          <a:endParaRPr lang="en-IN" sz="2000" kern="1200" dirty="0"/>
        </a:p>
      </dsp:txBody>
      <dsp:txXfrm>
        <a:off x="4214067" y="1161208"/>
        <a:ext cx="3523369" cy="13117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813C1-EE8B-4614-8CC0-4D6C2AB39581}">
      <dsp:nvSpPr>
        <dsp:cNvPr id="0" name=""/>
        <dsp:cNvSpPr/>
      </dsp:nvSpPr>
      <dsp:spPr>
        <a:xfrm>
          <a:off x="585567" y="0"/>
          <a:ext cx="6636433" cy="386024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09CE7A-61DD-4611-9831-BFEE1456D010}">
      <dsp:nvSpPr>
        <dsp:cNvPr id="0" name=""/>
        <dsp:cNvSpPr/>
      </dsp:nvSpPr>
      <dsp:spPr>
        <a:xfrm>
          <a:off x="270767" y="1158072"/>
          <a:ext cx="3537804" cy="15440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IN" sz="2100" i="1" kern="1200" smtClean="0">
                        <a:latin typeface="Cambria Math" panose="02040503050406030204" pitchFamily="18" charset="0"/>
                      </a:rPr>
                    </m:ctrlPr>
                  </m:sSubSupPr>
                  <m:e>
                    <m:r>
                      <a:rPr lang="en-IN" sz="2100" i="1" kern="1200">
                        <a:latin typeface="Cambria Math" panose="02040503050406030204" pitchFamily="18" charset="0"/>
                      </a:rPr>
                      <m:t>𝜐</m:t>
                    </m:r>
                  </m:e>
                  <m:sub>
                    <m:r>
                      <a:rPr lang="en-IN" sz="2100" i="1" kern="1200">
                        <a:latin typeface="Cambria Math" panose="02040503050406030204" pitchFamily="18" charset="0"/>
                      </a:rPr>
                      <m:t>𝑡</m:t>
                    </m:r>
                  </m:sub>
                  <m:sup>
                    <m:r>
                      <a:rPr lang="en-IN" sz="2100" i="1" kern="1200">
                        <a:latin typeface="Cambria Math" panose="02040503050406030204" pitchFamily="18" charset="0"/>
                      </a:rPr>
                      <m:t>(</m:t>
                    </m:r>
                    <m:r>
                      <a:rPr lang="en-IN" sz="2100" i="1" kern="1200">
                        <a:latin typeface="Cambria Math" panose="02040503050406030204" pitchFamily="18" charset="0"/>
                      </a:rPr>
                      <m:t>𝑐</m:t>
                    </m:r>
                    <m:r>
                      <a:rPr lang="en-IN" sz="2100" i="1" kern="1200">
                        <a:latin typeface="Cambria Math" panose="02040503050406030204" pitchFamily="18" charset="0"/>
                      </a:rPr>
                      <m:t>)</m:t>
                    </m:r>
                  </m:sup>
                </m:sSubSup>
                <m:r>
                  <a:rPr lang="en-IN" sz="2100" i="1" kern="1200">
                    <a:latin typeface="Cambria Math" panose="02040503050406030204" pitchFamily="18" charset="0"/>
                  </a:rPr>
                  <m:t>=</m:t>
                </m:r>
                <m:r>
                  <a:rPr lang="en-IN" sz="2100" i="1" kern="1200">
                    <a:latin typeface="Cambria Math" panose="02040503050406030204" pitchFamily="18" charset="0"/>
                  </a:rPr>
                  <m:t>𝜌</m:t>
                </m:r>
                <m:sSubSup>
                  <m:sSubSupPr>
                    <m:ctrlPr>
                      <a:rPr lang="en-IN" sz="2100" i="1" kern="1200">
                        <a:latin typeface="Cambria Math" panose="02040503050406030204" pitchFamily="18" charset="0"/>
                      </a:rPr>
                    </m:ctrlPr>
                  </m:sSubSupPr>
                  <m:e>
                    <m:r>
                      <a:rPr lang="en-IN" sz="2100" i="1" kern="1200">
                        <a:latin typeface="Cambria Math" panose="02040503050406030204" pitchFamily="18" charset="0"/>
                      </a:rPr>
                      <m:t>𝜐</m:t>
                    </m:r>
                  </m:e>
                  <m:sub>
                    <m:r>
                      <a:rPr lang="en-IN" sz="2100" i="1" kern="1200">
                        <a:latin typeface="Cambria Math" panose="02040503050406030204" pitchFamily="18" charset="0"/>
                      </a:rPr>
                      <m:t>𝑡</m:t>
                    </m:r>
                    <m:r>
                      <a:rPr lang="en-IN" sz="2100" i="1" kern="1200">
                        <a:latin typeface="Cambria Math" panose="02040503050406030204" pitchFamily="18" charset="0"/>
                      </a:rPr>
                      <m:t>−1</m:t>
                    </m:r>
                  </m:sub>
                  <m:sup>
                    <m:r>
                      <a:rPr lang="en-IN" sz="2100" i="1" kern="1200">
                        <a:latin typeface="Cambria Math" panose="02040503050406030204" pitchFamily="18" charset="0"/>
                      </a:rPr>
                      <m:t>(</m:t>
                    </m:r>
                    <m:r>
                      <a:rPr lang="en-IN" sz="2100" i="1" kern="1200">
                        <a:latin typeface="Cambria Math" panose="02040503050406030204" pitchFamily="18" charset="0"/>
                      </a:rPr>
                      <m:t>𝑐</m:t>
                    </m:r>
                    <m:r>
                      <a:rPr lang="en-IN" sz="2100" i="1" kern="1200">
                        <a:latin typeface="Cambria Math" panose="02040503050406030204" pitchFamily="18" charset="0"/>
                      </a:rPr>
                      <m:t>)</m:t>
                    </m:r>
                  </m:sup>
                </m:sSubSup>
                <m:r>
                  <a:rPr lang="en-IN" sz="2100" i="1" kern="1200">
                    <a:latin typeface="Cambria Math" panose="02040503050406030204" pitchFamily="18" charset="0"/>
                  </a:rPr>
                  <m:t>+</m:t>
                </m:r>
                <m:sSup>
                  <m:sSupPr>
                    <m:ctrlPr>
                      <a:rPr lang="en-IN" sz="2100" i="1" kern="1200">
                        <a:latin typeface="Cambria Math" panose="02040503050406030204" pitchFamily="18" charset="0"/>
                      </a:rPr>
                    </m:ctrlPr>
                  </m:sSupPr>
                  <m:e>
                    <m:r>
                      <a:rPr lang="en-IN" sz="2100" i="1" kern="1200">
                        <a:latin typeface="Cambria Math" panose="02040503050406030204" pitchFamily="18" charset="0"/>
                      </a:rPr>
                      <m:t>(1−</m:t>
                    </m:r>
                    <m:r>
                      <a:rPr lang="en-IN" sz="2100" i="1" kern="1200">
                        <a:latin typeface="Cambria Math" panose="02040503050406030204" pitchFamily="18" charset="0"/>
                      </a:rPr>
                      <m:t>𝜌</m:t>
                    </m:r>
                    <m:r>
                      <a:rPr lang="en-IN" sz="2100" i="1" kern="1200">
                        <a:latin typeface="Cambria Math" panose="02040503050406030204" pitchFamily="18" charset="0"/>
                      </a:rPr>
                      <m:t>)(</m:t>
                    </m:r>
                    <m:sSub>
                      <m:sSubPr>
                        <m:ctrlPr>
                          <a:rPr lang="en-IN" sz="2100" i="1" kern="1200">
                            <a:latin typeface="Cambria Math" panose="02040503050406030204" pitchFamily="18" charset="0"/>
                          </a:rPr>
                        </m:ctrlPr>
                      </m:sSubPr>
                      <m:e>
                        <m:r>
                          <a:rPr lang="en-IN" sz="2100" i="1" kern="1200">
                            <a:latin typeface="Cambria Math" panose="02040503050406030204" pitchFamily="18" charset="0"/>
                          </a:rPr>
                          <m:t>𝐷</m:t>
                        </m:r>
                      </m:e>
                      <m:sub>
                        <m:r>
                          <a:rPr lang="en-IN" sz="2100" i="1" kern="1200">
                            <a:latin typeface="Cambria Math" panose="02040503050406030204" pitchFamily="18" charset="0"/>
                          </a:rPr>
                          <m:t>𝑐</m:t>
                        </m:r>
                      </m:sub>
                    </m:sSub>
                    <m:r>
                      <a:rPr lang="en-IN" sz="2100" i="1" kern="1200">
                        <a:latin typeface="Cambria Math" panose="02040503050406030204" pitchFamily="18" charset="0"/>
                      </a:rPr>
                      <m:t>)</m:t>
                    </m:r>
                  </m:e>
                  <m:sup>
                    <m:r>
                      <a:rPr lang="en-IN" sz="2100" i="1" kern="1200">
                        <a:latin typeface="Cambria Math" panose="02040503050406030204" pitchFamily="18" charset="0"/>
                      </a:rPr>
                      <m:t>2</m:t>
                    </m:r>
                  </m:sup>
                </m:sSup>
              </m:oMath>
            </m:oMathPara>
          </a14:m>
          <a:endParaRPr lang="en-IN" sz="2100" kern="1200"/>
        </a:p>
      </dsp:txBody>
      <dsp:txXfrm>
        <a:off x="346144" y="1233449"/>
        <a:ext cx="3387050" cy="1393343"/>
      </dsp:txXfrm>
    </dsp:sp>
    <dsp:sp modelId="{3FBDC5C9-5966-4951-9D0E-7D3400A0E9A8}">
      <dsp:nvSpPr>
        <dsp:cNvPr id="0" name=""/>
        <dsp:cNvSpPr/>
      </dsp:nvSpPr>
      <dsp:spPr>
        <a:xfrm>
          <a:off x="3998996" y="1158072"/>
          <a:ext cx="3537804" cy="15440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IN" sz="2100" i="1" kern="1200" smtClean="0">
                        <a:latin typeface="Cambria Math" panose="02040503050406030204" pitchFamily="18" charset="0"/>
                      </a:rPr>
                    </m:ctrlPr>
                  </m:sSubPr>
                  <m:e>
                    <m:r>
                      <a:rPr lang="en-IN" sz="2100" i="1" kern="1200">
                        <a:latin typeface="Cambria Math" panose="02040503050406030204" pitchFamily="18" charset="0"/>
                      </a:rPr>
                      <m:t>𝑐</m:t>
                    </m:r>
                  </m:e>
                  <m:sub>
                    <m:r>
                      <a:rPr lang="en-IN" sz="2100" i="1" kern="1200">
                        <a:latin typeface="Cambria Math" panose="02040503050406030204" pitchFamily="18" charset="0"/>
                      </a:rPr>
                      <m:t>𝑡</m:t>
                    </m:r>
                    <m:r>
                      <a:rPr lang="en-IN" sz="2100" i="1" kern="1200">
                        <a:latin typeface="Cambria Math" panose="02040503050406030204" pitchFamily="18" charset="0"/>
                      </a:rPr>
                      <m:t>+1</m:t>
                    </m:r>
                  </m:sub>
                </m:sSub>
                <m:r>
                  <a:rPr lang="en-IN" sz="2100" i="1" kern="1200">
                    <a:latin typeface="Cambria Math" panose="02040503050406030204" pitchFamily="18" charset="0"/>
                  </a:rPr>
                  <m:t>=</m:t>
                </m:r>
                <m:sSub>
                  <m:sSubPr>
                    <m:ctrlPr>
                      <a:rPr lang="en-IN" sz="2100" i="1" kern="1200">
                        <a:latin typeface="Cambria Math" panose="02040503050406030204" pitchFamily="18" charset="0"/>
                      </a:rPr>
                    </m:ctrlPr>
                  </m:sSubPr>
                  <m:e>
                    <m:r>
                      <a:rPr lang="en-IN" sz="2100" i="1" kern="1200">
                        <a:latin typeface="Cambria Math" panose="02040503050406030204" pitchFamily="18" charset="0"/>
                      </a:rPr>
                      <m:t>𝑐</m:t>
                    </m:r>
                  </m:e>
                  <m:sub>
                    <m:r>
                      <a:rPr lang="en-IN" sz="2100" i="1" kern="1200">
                        <a:latin typeface="Cambria Math" panose="02040503050406030204" pitchFamily="18" charset="0"/>
                      </a:rPr>
                      <m:t>𝑡</m:t>
                    </m:r>
                  </m:sub>
                </m:sSub>
                <m:r>
                  <a:rPr lang="en-IN" sz="2100" i="1" kern="1200">
                    <a:latin typeface="Cambria Math" panose="02040503050406030204" pitchFamily="18" charset="0"/>
                  </a:rPr>
                  <m:t>−</m:t>
                </m:r>
                <m:f>
                  <m:fPr>
                    <m:ctrlPr>
                      <a:rPr lang="en-IN" sz="2100" i="1" kern="1200">
                        <a:latin typeface="Cambria Math" panose="02040503050406030204" pitchFamily="18" charset="0"/>
                      </a:rPr>
                    </m:ctrlPr>
                  </m:fPr>
                  <m:num>
                    <m:r>
                      <a:rPr lang="en-IN" sz="2100" i="1" kern="1200">
                        <a:latin typeface="Cambria Math" panose="02040503050406030204" pitchFamily="18" charset="0"/>
                      </a:rPr>
                      <m:t>∝</m:t>
                    </m:r>
                  </m:num>
                  <m:den>
                    <m:rad>
                      <m:radPr>
                        <m:degHide m:val="on"/>
                        <m:ctrlPr>
                          <a:rPr lang="en-IN" sz="2100" i="1" kern="1200">
                            <a:latin typeface="Cambria Math" panose="02040503050406030204" pitchFamily="18" charset="0"/>
                          </a:rPr>
                        </m:ctrlPr>
                      </m:radPr>
                      <m:deg/>
                      <m:e>
                        <m:nary>
                          <m:naryPr>
                            <m:chr m:val="∑"/>
                            <m:limLoc m:val="undOvr"/>
                            <m:subHide m:val="on"/>
                            <m:supHide m:val="on"/>
                            <m:ctrlPr>
                              <a:rPr lang="en-IN" sz="2100" i="1" kern="1200">
                                <a:latin typeface="Cambria Math" panose="02040503050406030204" pitchFamily="18" charset="0"/>
                              </a:rPr>
                            </m:ctrlPr>
                          </m:naryPr>
                          <m:sub/>
                          <m:sup/>
                          <m:e>
                            <m:sSubSup>
                              <m:sSubSupPr>
                                <m:ctrlPr>
                                  <a:rPr lang="en-IN" sz="2100" i="1" kern="1200">
                                    <a:latin typeface="Cambria Math" panose="02040503050406030204" pitchFamily="18" charset="0"/>
                                  </a:rPr>
                                </m:ctrlPr>
                              </m:sSubSupPr>
                              <m:e>
                                <m:r>
                                  <a:rPr lang="en-IN" sz="2100" i="1" kern="1200">
                                    <a:latin typeface="Cambria Math" panose="02040503050406030204" pitchFamily="18" charset="0"/>
                                  </a:rPr>
                                  <m:t>𝜐</m:t>
                                </m:r>
                              </m:e>
                              <m:sub>
                                <m:r>
                                  <a:rPr lang="en-IN" sz="2100" i="1" kern="1200">
                                    <a:latin typeface="Cambria Math" panose="02040503050406030204" pitchFamily="18" charset="0"/>
                                  </a:rPr>
                                  <m:t>𝑡</m:t>
                                </m:r>
                              </m:sub>
                              <m:sup>
                                <m:r>
                                  <a:rPr lang="en-IN" sz="2100" i="1" kern="1200">
                                    <a:latin typeface="Cambria Math" panose="02040503050406030204" pitchFamily="18" charset="0"/>
                                  </a:rPr>
                                  <m:t>(</m:t>
                                </m:r>
                                <m:r>
                                  <a:rPr lang="en-IN" sz="2100" i="1" kern="1200">
                                    <a:latin typeface="Cambria Math" panose="02040503050406030204" pitchFamily="18" charset="0"/>
                                  </a:rPr>
                                  <m:t>𝑐</m:t>
                                </m:r>
                                <m:r>
                                  <a:rPr lang="en-IN" sz="2100" i="1" kern="1200">
                                    <a:latin typeface="Cambria Math" panose="02040503050406030204" pitchFamily="18" charset="0"/>
                                  </a:rPr>
                                  <m:t>)</m:t>
                                </m:r>
                              </m:sup>
                            </m:sSubSup>
                          </m:e>
                        </m:nary>
                        <m:r>
                          <a:rPr lang="en-IN" sz="2100" i="1" kern="1200">
                            <a:latin typeface="Cambria Math" panose="02040503050406030204" pitchFamily="18" charset="0"/>
                          </a:rPr>
                          <m:t>+</m:t>
                        </m:r>
                        <m:r>
                          <a:rPr lang="en-IN" sz="2100" i="1" kern="1200">
                            <a:latin typeface="Cambria Math" panose="02040503050406030204" pitchFamily="18" charset="0"/>
                          </a:rPr>
                          <m:t>𝜖</m:t>
                        </m:r>
                      </m:e>
                    </m:rad>
                  </m:den>
                </m:f>
                <m:r>
                  <a:rPr lang="en-IN" sz="2100" i="1" kern="1200">
                    <a:latin typeface="Cambria Math" panose="02040503050406030204" pitchFamily="18" charset="0"/>
                  </a:rPr>
                  <m:t>∙</m:t>
                </m:r>
                <m:sSub>
                  <m:sSubPr>
                    <m:ctrlPr>
                      <a:rPr lang="en-IN" sz="2100" i="1" kern="1200">
                        <a:latin typeface="Cambria Math" panose="02040503050406030204" pitchFamily="18" charset="0"/>
                      </a:rPr>
                    </m:ctrlPr>
                  </m:sSubPr>
                  <m:e>
                    <m:r>
                      <a:rPr lang="en-IN" sz="2100" i="1" kern="1200">
                        <a:latin typeface="Cambria Math" panose="02040503050406030204" pitchFamily="18" charset="0"/>
                      </a:rPr>
                      <m:t>𝐷</m:t>
                    </m:r>
                  </m:e>
                  <m:sub>
                    <m:r>
                      <a:rPr lang="en-IN" sz="2100" i="1" kern="1200">
                        <a:latin typeface="Cambria Math" panose="02040503050406030204" pitchFamily="18" charset="0"/>
                      </a:rPr>
                      <m:t>𝑐</m:t>
                    </m:r>
                  </m:sub>
                </m:sSub>
              </m:oMath>
            </m:oMathPara>
          </a14:m>
          <a:endParaRPr lang="en-IN" sz="2100" kern="1200" dirty="0"/>
        </a:p>
      </dsp:txBody>
      <dsp:txXfrm>
        <a:off x="4074373" y="1233449"/>
        <a:ext cx="3387050" cy="13933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7C8A7-2B37-4F6D-8A7D-015526D267DC}">
      <dsp:nvSpPr>
        <dsp:cNvPr id="0" name=""/>
        <dsp:cNvSpPr/>
      </dsp:nvSpPr>
      <dsp:spPr>
        <a:xfrm>
          <a:off x="817819" y="0"/>
          <a:ext cx="9268619" cy="2663824"/>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6DA914-172D-4BD9-91B4-E52CA5532F38}">
      <dsp:nvSpPr>
        <dsp:cNvPr id="0" name=""/>
        <dsp:cNvSpPr/>
      </dsp:nvSpPr>
      <dsp:spPr>
        <a:xfrm>
          <a:off x="369509" y="799147"/>
          <a:ext cx="3271277" cy="106552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IN" sz="1800" i="1" kern="1200" smtClean="0">
                        <a:latin typeface="Cambria Math" panose="02040503050406030204" pitchFamily="18" charset="0"/>
                      </a:rPr>
                    </m:ctrlPr>
                  </m:sSubSupPr>
                  <m:e>
                    <m:r>
                      <a:rPr lang="en-IN" sz="1800" i="1" kern="1200">
                        <a:latin typeface="Cambria Math" panose="02040503050406030204" pitchFamily="18" charset="0"/>
                      </a:rPr>
                      <m:t>𝜇</m:t>
                    </m:r>
                  </m:e>
                  <m:sub>
                    <m:r>
                      <a:rPr lang="en-IN" sz="1800" i="1" kern="1200">
                        <a:latin typeface="Cambria Math" panose="02040503050406030204" pitchFamily="18" charset="0"/>
                      </a:rPr>
                      <m:t>𝑡</m:t>
                    </m:r>
                  </m:sub>
                  <m:sup>
                    <m:r>
                      <a:rPr lang="en-IN" sz="1800" i="1" kern="1200">
                        <a:latin typeface="Cambria Math" panose="02040503050406030204" pitchFamily="18" charset="0"/>
                      </a:rPr>
                      <m:t>𝑚</m:t>
                    </m:r>
                  </m:sup>
                </m:sSubSup>
                <m:r>
                  <a:rPr lang="en-IN" sz="1800" i="1" kern="1200">
                    <a:latin typeface="Cambria Math" panose="02040503050406030204" pitchFamily="18" charset="0"/>
                  </a:rPr>
                  <m:t>=</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𝛽</m:t>
                    </m:r>
                  </m:e>
                  <m:sub>
                    <m:r>
                      <a:rPr lang="en-IN" sz="1800" i="1" kern="1200">
                        <a:latin typeface="Cambria Math" panose="02040503050406030204" pitchFamily="18" charset="0"/>
                      </a:rPr>
                      <m:t>1</m:t>
                    </m:r>
                  </m:sub>
                </m:sSub>
                <m:r>
                  <a:rPr lang="en-IN" sz="1800" i="1" kern="1200">
                    <a:latin typeface="Cambria Math" panose="02040503050406030204" pitchFamily="18" charset="0"/>
                  </a:rPr>
                  <m:t>∗</m:t>
                </m:r>
                <m:sSubSup>
                  <m:sSubSupPr>
                    <m:ctrlPr>
                      <a:rPr lang="en-IN" sz="1800" i="1" kern="1200">
                        <a:latin typeface="Cambria Math" panose="02040503050406030204" pitchFamily="18" charset="0"/>
                      </a:rPr>
                    </m:ctrlPr>
                  </m:sSubSupPr>
                  <m:e>
                    <m:r>
                      <a:rPr lang="en-IN" sz="1800" i="1" kern="1200">
                        <a:latin typeface="Cambria Math" panose="02040503050406030204" pitchFamily="18" charset="0"/>
                      </a:rPr>
                      <m:t>𝜇</m:t>
                    </m:r>
                  </m:e>
                  <m:sub>
                    <m:r>
                      <a:rPr lang="en-IN" sz="1800" i="1" kern="1200">
                        <a:latin typeface="Cambria Math" panose="02040503050406030204" pitchFamily="18" charset="0"/>
                      </a:rPr>
                      <m:t>(</m:t>
                    </m:r>
                    <m:r>
                      <a:rPr lang="en-IN" sz="1800" i="1" kern="1200">
                        <a:latin typeface="Cambria Math" panose="02040503050406030204" pitchFamily="18" charset="0"/>
                      </a:rPr>
                      <m:t>𝑡</m:t>
                    </m:r>
                    <m:r>
                      <a:rPr lang="en-IN" sz="1800" i="1" kern="1200">
                        <a:latin typeface="Cambria Math" panose="02040503050406030204" pitchFamily="18" charset="0"/>
                      </a:rPr>
                      <m:t>−1)</m:t>
                    </m:r>
                  </m:sub>
                  <m:sup>
                    <m:r>
                      <a:rPr lang="en-IN" sz="1800" i="1" kern="1200">
                        <a:latin typeface="Cambria Math" panose="02040503050406030204" pitchFamily="18" charset="0"/>
                      </a:rPr>
                      <m:t>𝑚</m:t>
                    </m:r>
                  </m:sup>
                </m:sSubSup>
                <m:r>
                  <a:rPr lang="en-IN" sz="1800" i="1" kern="1200">
                    <a:latin typeface="Cambria Math" panose="02040503050406030204" pitchFamily="18" charset="0"/>
                  </a:rPr>
                  <m:t>+(1−</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𝛽</m:t>
                    </m:r>
                  </m:e>
                  <m:sub>
                    <m:r>
                      <a:rPr lang="en-IN" sz="1800" i="1" kern="1200">
                        <a:latin typeface="Cambria Math" panose="02040503050406030204" pitchFamily="18" charset="0"/>
                      </a:rPr>
                      <m:t>1</m:t>
                    </m:r>
                  </m:sub>
                </m:sSub>
                <m:r>
                  <a:rPr lang="en-IN" sz="1800" i="1" kern="1200">
                    <a:latin typeface="Cambria Math" panose="02040503050406030204" pitchFamily="18" charset="0"/>
                  </a:rPr>
                  <m:t>)∗</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𝐷</m:t>
                    </m:r>
                  </m:e>
                  <m:sub>
                    <m:r>
                      <a:rPr lang="en-IN" sz="1800" i="1" kern="1200">
                        <a:latin typeface="Cambria Math" panose="02040503050406030204" pitchFamily="18" charset="0"/>
                      </a:rPr>
                      <m:t>𝑚</m:t>
                    </m:r>
                  </m:sub>
                </m:sSub>
              </m:oMath>
            </m:oMathPara>
          </a14:m>
          <a:endParaRPr lang="en-IN" sz="1800" kern="1200"/>
        </a:p>
      </dsp:txBody>
      <dsp:txXfrm>
        <a:off x="421524" y="851162"/>
        <a:ext cx="3167247" cy="961499"/>
      </dsp:txXfrm>
    </dsp:sp>
    <dsp:sp modelId="{D784327A-C3A4-467E-8BF8-18650BF65788}">
      <dsp:nvSpPr>
        <dsp:cNvPr id="0" name=""/>
        <dsp:cNvSpPr/>
      </dsp:nvSpPr>
      <dsp:spPr>
        <a:xfrm>
          <a:off x="3816490" y="799147"/>
          <a:ext cx="3271277" cy="106552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IN" sz="1800" i="1" kern="1200" smtClean="0">
                        <a:latin typeface="Cambria Math" panose="02040503050406030204" pitchFamily="18" charset="0"/>
                      </a:rPr>
                    </m:ctrlPr>
                  </m:sSubSupPr>
                  <m:e>
                    <m:r>
                      <a:rPr lang="en-IN" sz="1800" i="1" kern="1200">
                        <a:latin typeface="Cambria Math" panose="02040503050406030204" pitchFamily="18" charset="0"/>
                      </a:rPr>
                      <m:t>𝜈</m:t>
                    </m:r>
                  </m:e>
                  <m:sub>
                    <m:r>
                      <a:rPr lang="en-IN" sz="1800" i="1" kern="1200">
                        <a:latin typeface="Cambria Math" panose="02040503050406030204" pitchFamily="18" charset="0"/>
                      </a:rPr>
                      <m:t>𝑡</m:t>
                    </m:r>
                  </m:sub>
                  <m:sup>
                    <m:r>
                      <a:rPr lang="en-IN" sz="1800" i="1" kern="1200">
                        <a:latin typeface="Cambria Math" panose="02040503050406030204" pitchFamily="18" charset="0"/>
                      </a:rPr>
                      <m:t>𝑚</m:t>
                    </m:r>
                  </m:sup>
                </m:sSubSup>
                <m:r>
                  <a:rPr lang="en-IN" sz="1800" i="1" kern="1200">
                    <a:latin typeface="Cambria Math" panose="02040503050406030204" pitchFamily="18" charset="0"/>
                  </a:rPr>
                  <m:t>=</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𝛽</m:t>
                    </m:r>
                  </m:e>
                  <m:sub>
                    <m:r>
                      <a:rPr lang="en-IN" sz="1800" i="1" kern="1200">
                        <a:latin typeface="Cambria Math" panose="02040503050406030204" pitchFamily="18" charset="0"/>
                      </a:rPr>
                      <m:t>2</m:t>
                    </m:r>
                  </m:sub>
                </m:sSub>
                <m:r>
                  <a:rPr lang="en-IN" sz="1800" i="1" kern="1200">
                    <a:latin typeface="Cambria Math" panose="02040503050406030204" pitchFamily="18" charset="0"/>
                  </a:rPr>
                  <m:t>∗</m:t>
                </m:r>
                <m:sSubSup>
                  <m:sSubSupPr>
                    <m:ctrlPr>
                      <a:rPr lang="en-IN" sz="1800" i="1" kern="1200">
                        <a:latin typeface="Cambria Math" panose="02040503050406030204" pitchFamily="18" charset="0"/>
                      </a:rPr>
                    </m:ctrlPr>
                  </m:sSubSupPr>
                  <m:e>
                    <m:r>
                      <a:rPr lang="en-IN" sz="1800" i="1" kern="1200">
                        <a:latin typeface="Cambria Math" panose="02040503050406030204" pitchFamily="18" charset="0"/>
                      </a:rPr>
                      <m:t>𝜈</m:t>
                    </m:r>
                  </m:e>
                  <m:sub>
                    <m:d>
                      <m:dPr>
                        <m:ctrlPr>
                          <a:rPr lang="en-IN" sz="1800" i="1" kern="1200">
                            <a:latin typeface="Cambria Math" panose="02040503050406030204" pitchFamily="18" charset="0"/>
                          </a:rPr>
                        </m:ctrlPr>
                      </m:dPr>
                      <m:e>
                        <m:r>
                          <a:rPr lang="en-IN" sz="1800" i="1" kern="1200">
                            <a:latin typeface="Cambria Math" panose="02040503050406030204" pitchFamily="18" charset="0"/>
                          </a:rPr>
                          <m:t>𝑡</m:t>
                        </m:r>
                        <m:r>
                          <a:rPr lang="en-IN" sz="1800" i="1" kern="1200">
                            <a:latin typeface="Cambria Math" panose="02040503050406030204" pitchFamily="18" charset="0"/>
                          </a:rPr>
                          <m:t>−1</m:t>
                        </m:r>
                      </m:e>
                    </m:d>
                  </m:sub>
                  <m:sup>
                    <m:r>
                      <a:rPr lang="en-IN" sz="1800" i="1" kern="1200">
                        <a:latin typeface="Cambria Math" panose="02040503050406030204" pitchFamily="18" charset="0"/>
                      </a:rPr>
                      <m:t>𝑚</m:t>
                    </m:r>
                  </m:sup>
                </m:sSubSup>
                <m:r>
                  <a:rPr lang="en-IN" sz="1800" i="1" kern="1200">
                    <a:latin typeface="Cambria Math" panose="02040503050406030204" pitchFamily="18" charset="0"/>
                  </a:rPr>
                  <m:t>+</m:t>
                </m:r>
                <m:d>
                  <m:dPr>
                    <m:ctrlPr>
                      <a:rPr lang="en-IN" sz="1800" i="1" kern="1200">
                        <a:latin typeface="Cambria Math" panose="02040503050406030204" pitchFamily="18" charset="0"/>
                      </a:rPr>
                    </m:ctrlPr>
                  </m:dPr>
                  <m:e>
                    <m:r>
                      <a:rPr lang="en-IN" sz="1800" i="1" kern="1200">
                        <a:latin typeface="Cambria Math" panose="02040503050406030204" pitchFamily="18" charset="0"/>
                      </a:rPr>
                      <m:t>1−</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𝛽</m:t>
                        </m:r>
                      </m:e>
                      <m:sub>
                        <m:r>
                          <a:rPr lang="en-IN" sz="1800" i="1" kern="1200">
                            <a:latin typeface="Cambria Math" panose="02040503050406030204" pitchFamily="18" charset="0"/>
                          </a:rPr>
                          <m:t>2</m:t>
                        </m:r>
                      </m:sub>
                    </m:sSub>
                  </m:e>
                </m:d>
                <m:r>
                  <a:rPr lang="en-IN" sz="1800" i="1" kern="1200">
                    <a:latin typeface="Cambria Math" panose="02040503050406030204" pitchFamily="18" charset="0"/>
                  </a:rPr>
                  <m:t>∗</m:t>
                </m:r>
                <m:sSubSup>
                  <m:sSubSupPr>
                    <m:ctrlPr>
                      <a:rPr lang="en-IN" sz="1800" i="1" kern="1200">
                        <a:latin typeface="Cambria Math" panose="02040503050406030204" pitchFamily="18" charset="0"/>
                      </a:rPr>
                    </m:ctrlPr>
                  </m:sSubSupPr>
                  <m:e>
                    <m:r>
                      <a:rPr lang="en-IN" sz="1800" i="1" kern="1200">
                        <a:latin typeface="Cambria Math" panose="02040503050406030204" pitchFamily="18" charset="0"/>
                      </a:rPr>
                      <m:t>𝐷</m:t>
                    </m:r>
                  </m:e>
                  <m:sub>
                    <m:r>
                      <a:rPr lang="en-IN" sz="1800" i="1" kern="1200">
                        <a:latin typeface="Cambria Math" panose="02040503050406030204" pitchFamily="18" charset="0"/>
                      </a:rPr>
                      <m:t>𝑚</m:t>
                    </m:r>
                  </m:sub>
                  <m:sup>
                    <m:r>
                      <a:rPr lang="en-IN" sz="1800" i="1" kern="1200">
                        <a:latin typeface="Cambria Math" panose="02040503050406030204" pitchFamily="18" charset="0"/>
                      </a:rPr>
                      <m:t>2</m:t>
                    </m:r>
                  </m:sup>
                </m:sSubSup>
              </m:oMath>
            </m:oMathPara>
          </a14:m>
          <a:endParaRPr lang="en-IN" sz="1800" kern="1200"/>
        </a:p>
      </dsp:txBody>
      <dsp:txXfrm>
        <a:off x="3868505" y="851162"/>
        <a:ext cx="3167247" cy="961499"/>
      </dsp:txXfrm>
    </dsp:sp>
    <dsp:sp modelId="{33488024-3898-4445-ACF7-09A051008646}">
      <dsp:nvSpPr>
        <dsp:cNvPr id="0" name=""/>
        <dsp:cNvSpPr/>
      </dsp:nvSpPr>
      <dsp:spPr>
        <a:xfrm>
          <a:off x="7263471" y="799147"/>
          <a:ext cx="3271277" cy="106552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IN" sz="1800" i="1" kern="1200" smtClean="0">
                        <a:latin typeface="Cambria Math" panose="02040503050406030204" pitchFamily="18" charset="0"/>
                      </a:rPr>
                    </m:ctrlPr>
                  </m:sSubPr>
                  <m:e>
                    <m:r>
                      <a:rPr lang="en-IN" sz="1800" i="1" kern="1200">
                        <a:latin typeface="Cambria Math" panose="02040503050406030204" pitchFamily="18" charset="0"/>
                      </a:rPr>
                      <m:t>𝑚</m:t>
                    </m:r>
                  </m:e>
                  <m:sub>
                    <m:r>
                      <a:rPr lang="en-IN" sz="1800" i="1" kern="1200">
                        <a:latin typeface="Cambria Math" panose="02040503050406030204" pitchFamily="18" charset="0"/>
                      </a:rPr>
                      <m:t>𝑡</m:t>
                    </m:r>
                  </m:sub>
                </m:sSub>
                <m:r>
                  <a:rPr lang="en-IN" sz="1800" i="1" kern="1200">
                    <a:latin typeface="Cambria Math" panose="02040503050406030204" pitchFamily="18" charset="0"/>
                  </a:rPr>
                  <m:t>=</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𝑚</m:t>
                    </m:r>
                  </m:e>
                  <m:sub>
                    <m:r>
                      <a:rPr lang="en-IN" sz="1800" i="1" kern="1200">
                        <a:latin typeface="Cambria Math" panose="02040503050406030204" pitchFamily="18" charset="0"/>
                      </a:rPr>
                      <m:t>𝑡</m:t>
                    </m:r>
                    <m:r>
                      <a:rPr lang="en-IN" sz="1800" i="1" kern="1200">
                        <a:latin typeface="Cambria Math" panose="02040503050406030204" pitchFamily="18" charset="0"/>
                      </a:rPr>
                      <m:t>−1</m:t>
                    </m:r>
                  </m:sub>
                </m:sSub>
                <m:r>
                  <a:rPr lang="en-IN" sz="1800" i="1" kern="1200">
                    <a:latin typeface="Cambria Math" panose="02040503050406030204" pitchFamily="18" charset="0"/>
                  </a:rPr>
                  <m:t>−</m:t>
                </m:r>
                <m:f>
                  <m:fPr>
                    <m:ctrlPr>
                      <a:rPr lang="en-IN" sz="1800" i="1" kern="1200">
                        <a:latin typeface="Cambria Math" panose="02040503050406030204" pitchFamily="18" charset="0"/>
                      </a:rPr>
                    </m:ctrlPr>
                  </m:fPr>
                  <m:num>
                    <m:r>
                      <a:rPr lang="en-IN" sz="1800" i="1" kern="1200">
                        <a:latin typeface="Cambria Math" panose="02040503050406030204" pitchFamily="18" charset="0"/>
                      </a:rPr>
                      <m:t>𝛼</m:t>
                    </m:r>
                    <m:r>
                      <a:rPr lang="en-IN" sz="1800" i="1" kern="1200">
                        <a:latin typeface="Cambria Math" panose="02040503050406030204" pitchFamily="18" charset="0"/>
                      </a:rPr>
                      <m:t>∗</m:t>
                    </m:r>
                    <m:sSubSup>
                      <m:sSubSupPr>
                        <m:ctrlPr>
                          <a:rPr lang="en-IN" sz="1800" i="1" kern="1200">
                            <a:latin typeface="Cambria Math" panose="02040503050406030204" pitchFamily="18" charset="0"/>
                          </a:rPr>
                        </m:ctrlPr>
                      </m:sSubSupPr>
                      <m:e>
                        <m:acc>
                          <m:accPr>
                            <m:chr m:val="̂"/>
                            <m:ctrlPr>
                              <a:rPr lang="en-IN" sz="1800" i="1" kern="1200">
                                <a:latin typeface="Cambria Math" panose="02040503050406030204" pitchFamily="18" charset="0"/>
                              </a:rPr>
                            </m:ctrlPr>
                          </m:accPr>
                          <m:e>
                            <m:r>
                              <a:rPr lang="en-IN" sz="1800" i="1" kern="1200">
                                <a:latin typeface="Cambria Math" panose="02040503050406030204" pitchFamily="18" charset="0"/>
                              </a:rPr>
                              <m:t>𝜇</m:t>
                            </m:r>
                          </m:e>
                        </m:acc>
                      </m:e>
                      <m:sub>
                        <m:r>
                          <a:rPr lang="en-IN" sz="1800" i="1" kern="1200">
                            <a:latin typeface="Cambria Math" panose="02040503050406030204" pitchFamily="18" charset="0"/>
                          </a:rPr>
                          <m:t>𝑡</m:t>
                        </m:r>
                      </m:sub>
                      <m:sup>
                        <m:r>
                          <a:rPr lang="en-IN" sz="1800" i="1" kern="1200">
                            <a:latin typeface="Cambria Math" panose="02040503050406030204" pitchFamily="18" charset="0"/>
                          </a:rPr>
                          <m:t>𝑚</m:t>
                        </m:r>
                      </m:sup>
                    </m:sSubSup>
                  </m:num>
                  <m:den>
                    <m:rad>
                      <m:radPr>
                        <m:degHide m:val="on"/>
                        <m:ctrlPr>
                          <a:rPr lang="en-IN" sz="1800" i="1" kern="1200">
                            <a:latin typeface="Cambria Math" panose="02040503050406030204" pitchFamily="18" charset="0"/>
                          </a:rPr>
                        </m:ctrlPr>
                      </m:radPr>
                      <m:deg/>
                      <m:e>
                        <m:sSubSup>
                          <m:sSubSupPr>
                            <m:ctrlPr>
                              <a:rPr lang="en-IN" sz="1800" i="1" kern="1200">
                                <a:latin typeface="Cambria Math" panose="02040503050406030204" pitchFamily="18" charset="0"/>
                              </a:rPr>
                            </m:ctrlPr>
                          </m:sSubSupPr>
                          <m:e>
                            <m:acc>
                              <m:accPr>
                                <m:chr m:val="̂"/>
                                <m:ctrlPr>
                                  <a:rPr lang="en-IN" sz="1800" i="1" kern="1200">
                                    <a:latin typeface="Cambria Math" panose="02040503050406030204" pitchFamily="18" charset="0"/>
                                  </a:rPr>
                                </m:ctrlPr>
                              </m:accPr>
                              <m:e>
                                <m:r>
                                  <a:rPr lang="en-IN" sz="1800" i="1" kern="1200">
                                    <a:latin typeface="Cambria Math" panose="02040503050406030204" pitchFamily="18" charset="0"/>
                                  </a:rPr>
                                  <m:t>𝜈</m:t>
                                </m:r>
                              </m:e>
                            </m:acc>
                          </m:e>
                          <m:sub>
                            <m:r>
                              <a:rPr lang="en-IN" sz="1800" i="1" kern="1200">
                                <a:latin typeface="Cambria Math" panose="02040503050406030204" pitchFamily="18" charset="0"/>
                              </a:rPr>
                              <m:t>𝑡</m:t>
                            </m:r>
                          </m:sub>
                          <m:sup>
                            <m:r>
                              <a:rPr lang="en-IN" sz="1800" i="1" kern="1200">
                                <a:latin typeface="Cambria Math" panose="02040503050406030204" pitchFamily="18" charset="0"/>
                              </a:rPr>
                              <m:t>𝑚</m:t>
                            </m:r>
                          </m:sup>
                        </m:sSubSup>
                        <m:r>
                          <a:rPr lang="en-IN" sz="1800" i="1" kern="1200">
                            <a:latin typeface="Cambria Math" panose="02040503050406030204" pitchFamily="18" charset="0"/>
                          </a:rPr>
                          <m:t>+</m:t>
                        </m:r>
                        <m:r>
                          <a:rPr lang="en-IN" sz="1800" i="1" kern="1200">
                            <a:latin typeface="Cambria Math" panose="02040503050406030204" pitchFamily="18" charset="0"/>
                          </a:rPr>
                          <m:t>𝜀</m:t>
                        </m:r>
                      </m:e>
                    </m:rad>
                  </m:den>
                </m:f>
              </m:oMath>
            </m:oMathPara>
          </a14:m>
          <a:endParaRPr lang="en-IN" sz="1800" kern="1200"/>
        </a:p>
      </dsp:txBody>
      <dsp:txXfrm>
        <a:off x="7315486" y="851162"/>
        <a:ext cx="3167247" cy="9614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7C8A7-2B37-4F6D-8A7D-015526D267DC}">
      <dsp:nvSpPr>
        <dsp:cNvPr id="0" name=""/>
        <dsp:cNvSpPr/>
      </dsp:nvSpPr>
      <dsp:spPr>
        <a:xfrm>
          <a:off x="817819" y="0"/>
          <a:ext cx="9268619" cy="2663824"/>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6DA914-172D-4BD9-91B4-E52CA5532F38}">
      <dsp:nvSpPr>
        <dsp:cNvPr id="0" name=""/>
        <dsp:cNvSpPr/>
      </dsp:nvSpPr>
      <dsp:spPr>
        <a:xfrm>
          <a:off x="369509" y="799147"/>
          <a:ext cx="3271277" cy="106552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IN" sz="1800" i="1" kern="1200" smtClean="0">
                        <a:latin typeface="Cambria Math" panose="02040503050406030204" pitchFamily="18" charset="0"/>
                      </a:rPr>
                    </m:ctrlPr>
                  </m:sSubSupPr>
                  <m:e>
                    <m:r>
                      <a:rPr lang="en-IN" sz="1800" i="1" kern="1200">
                        <a:latin typeface="Cambria Math" panose="02040503050406030204" pitchFamily="18" charset="0"/>
                      </a:rPr>
                      <m:t>𝜇</m:t>
                    </m:r>
                  </m:e>
                  <m:sub>
                    <m:r>
                      <a:rPr lang="en-IN" sz="1800" i="1" kern="1200">
                        <a:latin typeface="Cambria Math" panose="02040503050406030204" pitchFamily="18" charset="0"/>
                      </a:rPr>
                      <m:t>𝑡</m:t>
                    </m:r>
                  </m:sub>
                  <m:sup>
                    <m:r>
                      <a:rPr lang="en-IN" sz="1800" i="1" kern="1200">
                        <a:latin typeface="Cambria Math" panose="02040503050406030204" pitchFamily="18" charset="0"/>
                      </a:rPr>
                      <m:t>𝑐</m:t>
                    </m:r>
                  </m:sup>
                </m:sSubSup>
                <m:r>
                  <a:rPr lang="en-IN" sz="1800" i="1" kern="1200">
                    <a:latin typeface="Cambria Math" panose="02040503050406030204" pitchFamily="18" charset="0"/>
                  </a:rPr>
                  <m:t>=</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𝛽</m:t>
                    </m:r>
                  </m:e>
                  <m:sub>
                    <m:r>
                      <a:rPr lang="en-IN" sz="1800" i="1" kern="1200">
                        <a:latin typeface="Cambria Math" panose="02040503050406030204" pitchFamily="18" charset="0"/>
                      </a:rPr>
                      <m:t>1</m:t>
                    </m:r>
                  </m:sub>
                </m:sSub>
                <m:r>
                  <a:rPr lang="en-IN" sz="1800" i="1" kern="1200">
                    <a:latin typeface="Cambria Math" panose="02040503050406030204" pitchFamily="18" charset="0"/>
                  </a:rPr>
                  <m:t>∗</m:t>
                </m:r>
                <m:sSubSup>
                  <m:sSubSupPr>
                    <m:ctrlPr>
                      <a:rPr lang="en-IN" sz="1800" i="1" kern="1200">
                        <a:latin typeface="Cambria Math" panose="02040503050406030204" pitchFamily="18" charset="0"/>
                      </a:rPr>
                    </m:ctrlPr>
                  </m:sSubSupPr>
                  <m:e>
                    <m:r>
                      <a:rPr lang="en-IN" sz="1800" i="1" kern="1200">
                        <a:latin typeface="Cambria Math" panose="02040503050406030204" pitchFamily="18" charset="0"/>
                      </a:rPr>
                      <m:t>𝜇</m:t>
                    </m:r>
                  </m:e>
                  <m:sub>
                    <m:r>
                      <a:rPr lang="en-IN" sz="1800" i="1" kern="1200">
                        <a:latin typeface="Cambria Math" panose="02040503050406030204" pitchFamily="18" charset="0"/>
                      </a:rPr>
                      <m:t>(</m:t>
                    </m:r>
                    <m:r>
                      <a:rPr lang="en-IN" sz="1800" i="1" kern="1200">
                        <a:latin typeface="Cambria Math" panose="02040503050406030204" pitchFamily="18" charset="0"/>
                      </a:rPr>
                      <m:t>𝑡</m:t>
                    </m:r>
                    <m:r>
                      <a:rPr lang="en-IN" sz="1800" i="1" kern="1200">
                        <a:latin typeface="Cambria Math" panose="02040503050406030204" pitchFamily="18" charset="0"/>
                      </a:rPr>
                      <m:t>−1)</m:t>
                    </m:r>
                  </m:sub>
                  <m:sup>
                    <m:r>
                      <a:rPr lang="en-IN" sz="1800" i="1" kern="1200">
                        <a:latin typeface="Cambria Math" panose="02040503050406030204" pitchFamily="18" charset="0"/>
                      </a:rPr>
                      <m:t>𝑐</m:t>
                    </m:r>
                  </m:sup>
                </m:sSubSup>
                <m:r>
                  <a:rPr lang="en-IN" sz="1800" i="1" kern="1200">
                    <a:latin typeface="Cambria Math" panose="02040503050406030204" pitchFamily="18" charset="0"/>
                  </a:rPr>
                  <m:t>+(1−</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𝛽</m:t>
                    </m:r>
                  </m:e>
                  <m:sub>
                    <m:r>
                      <a:rPr lang="en-IN" sz="1800" i="1" kern="1200">
                        <a:latin typeface="Cambria Math" panose="02040503050406030204" pitchFamily="18" charset="0"/>
                      </a:rPr>
                      <m:t>1</m:t>
                    </m:r>
                  </m:sub>
                </m:sSub>
                <m:r>
                  <a:rPr lang="en-IN" sz="1800" i="1" kern="1200">
                    <a:latin typeface="Cambria Math" panose="02040503050406030204" pitchFamily="18" charset="0"/>
                  </a:rPr>
                  <m:t>)∗</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𝐷</m:t>
                    </m:r>
                  </m:e>
                  <m:sub>
                    <m:r>
                      <a:rPr lang="en-IN" sz="1800" i="1" kern="1200">
                        <a:latin typeface="Cambria Math" panose="02040503050406030204" pitchFamily="18" charset="0"/>
                      </a:rPr>
                      <m:t>𝑐</m:t>
                    </m:r>
                  </m:sub>
                </m:sSub>
              </m:oMath>
            </m:oMathPara>
          </a14:m>
          <a:endParaRPr lang="en-IN" sz="1800" kern="1200" dirty="0"/>
        </a:p>
      </dsp:txBody>
      <dsp:txXfrm>
        <a:off x="421524" y="851162"/>
        <a:ext cx="3167247" cy="961499"/>
      </dsp:txXfrm>
    </dsp:sp>
    <dsp:sp modelId="{2BBDB387-F72E-4B9C-AD56-DE3361FC9D10}">
      <dsp:nvSpPr>
        <dsp:cNvPr id="0" name=""/>
        <dsp:cNvSpPr/>
      </dsp:nvSpPr>
      <dsp:spPr>
        <a:xfrm>
          <a:off x="3816490" y="799147"/>
          <a:ext cx="3271277" cy="106552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Sup>
                  <m:sSubSupPr>
                    <m:ctrlPr>
                      <a:rPr lang="en-IN" sz="1800" i="1" kern="1200" smtClean="0">
                        <a:latin typeface="Cambria Math" panose="02040503050406030204" pitchFamily="18" charset="0"/>
                      </a:rPr>
                    </m:ctrlPr>
                  </m:sSubSupPr>
                  <m:e>
                    <m:r>
                      <a:rPr lang="en-IN" sz="1800" i="1" kern="1200">
                        <a:latin typeface="Cambria Math" panose="02040503050406030204" pitchFamily="18" charset="0"/>
                      </a:rPr>
                      <m:t>𝜈</m:t>
                    </m:r>
                  </m:e>
                  <m:sub>
                    <m:r>
                      <a:rPr lang="en-IN" sz="1800" i="1" kern="1200">
                        <a:latin typeface="Cambria Math" panose="02040503050406030204" pitchFamily="18" charset="0"/>
                      </a:rPr>
                      <m:t>𝑡</m:t>
                    </m:r>
                  </m:sub>
                  <m:sup>
                    <m:r>
                      <a:rPr lang="en-IN" sz="1800" i="1" kern="1200">
                        <a:latin typeface="Cambria Math" panose="02040503050406030204" pitchFamily="18" charset="0"/>
                      </a:rPr>
                      <m:t>𝑐</m:t>
                    </m:r>
                  </m:sup>
                </m:sSubSup>
                <m:r>
                  <a:rPr lang="en-IN" sz="1800" i="1" kern="1200">
                    <a:latin typeface="Cambria Math" panose="02040503050406030204" pitchFamily="18" charset="0"/>
                  </a:rPr>
                  <m:t>=</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𝛽</m:t>
                    </m:r>
                  </m:e>
                  <m:sub>
                    <m:r>
                      <a:rPr lang="en-IN" sz="1800" i="1" kern="1200">
                        <a:latin typeface="Cambria Math" panose="02040503050406030204" pitchFamily="18" charset="0"/>
                      </a:rPr>
                      <m:t>2</m:t>
                    </m:r>
                  </m:sub>
                </m:sSub>
                <m:r>
                  <a:rPr lang="en-IN" sz="1800" i="1" kern="1200">
                    <a:latin typeface="Cambria Math" panose="02040503050406030204" pitchFamily="18" charset="0"/>
                  </a:rPr>
                  <m:t>∗</m:t>
                </m:r>
                <m:sSubSup>
                  <m:sSubSupPr>
                    <m:ctrlPr>
                      <a:rPr lang="en-IN" sz="1800" i="1" kern="1200">
                        <a:latin typeface="Cambria Math" panose="02040503050406030204" pitchFamily="18" charset="0"/>
                      </a:rPr>
                    </m:ctrlPr>
                  </m:sSubSupPr>
                  <m:e>
                    <m:r>
                      <a:rPr lang="en-IN" sz="1800" i="1" kern="1200">
                        <a:latin typeface="Cambria Math" panose="02040503050406030204" pitchFamily="18" charset="0"/>
                      </a:rPr>
                      <m:t>𝜈</m:t>
                    </m:r>
                  </m:e>
                  <m:sub>
                    <m:r>
                      <a:rPr lang="en-IN" sz="1800" i="1" kern="1200">
                        <a:latin typeface="Cambria Math" panose="02040503050406030204" pitchFamily="18" charset="0"/>
                      </a:rPr>
                      <m:t>(</m:t>
                    </m:r>
                    <m:r>
                      <a:rPr lang="en-IN" sz="1800" i="1" kern="1200">
                        <a:latin typeface="Cambria Math" panose="02040503050406030204" pitchFamily="18" charset="0"/>
                      </a:rPr>
                      <m:t>𝑡</m:t>
                    </m:r>
                    <m:r>
                      <a:rPr lang="en-IN" sz="1800" i="1" kern="1200">
                        <a:latin typeface="Cambria Math" panose="02040503050406030204" pitchFamily="18" charset="0"/>
                      </a:rPr>
                      <m:t>−1)</m:t>
                    </m:r>
                  </m:sub>
                  <m:sup>
                    <m:r>
                      <a:rPr lang="en-IN" sz="1800" i="1" kern="1200">
                        <a:latin typeface="Cambria Math" panose="02040503050406030204" pitchFamily="18" charset="0"/>
                      </a:rPr>
                      <m:t>𝑐</m:t>
                    </m:r>
                  </m:sup>
                </m:sSubSup>
                <m:r>
                  <a:rPr lang="en-IN" sz="1800" i="1" kern="1200">
                    <a:latin typeface="Cambria Math" panose="02040503050406030204" pitchFamily="18" charset="0"/>
                  </a:rPr>
                  <m:t>+(1−</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𝛽</m:t>
                    </m:r>
                  </m:e>
                  <m:sub>
                    <m:r>
                      <a:rPr lang="en-IN" sz="1800" i="1" kern="1200">
                        <a:latin typeface="Cambria Math" panose="02040503050406030204" pitchFamily="18" charset="0"/>
                      </a:rPr>
                      <m:t>2</m:t>
                    </m:r>
                  </m:sub>
                </m:sSub>
                <m:r>
                  <a:rPr lang="en-IN" sz="1800" i="1" kern="1200">
                    <a:latin typeface="Cambria Math" panose="02040503050406030204" pitchFamily="18" charset="0"/>
                  </a:rPr>
                  <m:t>)∗</m:t>
                </m:r>
                <m:sSubSup>
                  <m:sSubSupPr>
                    <m:ctrlPr>
                      <a:rPr lang="en-IN" sz="1800" i="1" kern="1200">
                        <a:latin typeface="Cambria Math" panose="02040503050406030204" pitchFamily="18" charset="0"/>
                      </a:rPr>
                    </m:ctrlPr>
                  </m:sSubSupPr>
                  <m:e>
                    <m:r>
                      <a:rPr lang="en-IN" sz="1800" i="1" kern="1200">
                        <a:latin typeface="Cambria Math" panose="02040503050406030204" pitchFamily="18" charset="0"/>
                      </a:rPr>
                      <m:t>𝐷</m:t>
                    </m:r>
                  </m:e>
                  <m:sub>
                    <m:r>
                      <a:rPr lang="en-IN" sz="1800" i="1" kern="1200">
                        <a:latin typeface="Cambria Math" panose="02040503050406030204" pitchFamily="18" charset="0"/>
                      </a:rPr>
                      <m:t>𝑐</m:t>
                    </m:r>
                  </m:sub>
                  <m:sup>
                    <m:r>
                      <a:rPr lang="en-IN" sz="1800" i="1" kern="1200">
                        <a:latin typeface="Cambria Math" panose="02040503050406030204" pitchFamily="18" charset="0"/>
                      </a:rPr>
                      <m:t>2</m:t>
                    </m:r>
                  </m:sup>
                </m:sSubSup>
              </m:oMath>
            </m:oMathPara>
          </a14:m>
          <a:endParaRPr lang="en-IN" sz="1800" kern="1200" dirty="0"/>
        </a:p>
      </dsp:txBody>
      <dsp:txXfrm>
        <a:off x="3868505" y="851162"/>
        <a:ext cx="3167247" cy="961499"/>
      </dsp:txXfrm>
    </dsp:sp>
    <dsp:sp modelId="{25795F81-FE1B-40F5-84B8-3393A92F435B}">
      <dsp:nvSpPr>
        <dsp:cNvPr id="0" name=""/>
        <dsp:cNvSpPr/>
      </dsp:nvSpPr>
      <dsp:spPr>
        <a:xfrm>
          <a:off x="7263471" y="799147"/>
          <a:ext cx="3271277" cy="106552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IN" sz="1800" i="1" kern="1200" smtClean="0">
                        <a:latin typeface="Cambria Math" panose="02040503050406030204" pitchFamily="18" charset="0"/>
                      </a:rPr>
                    </m:ctrlPr>
                  </m:sSubPr>
                  <m:e>
                    <m:r>
                      <a:rPr lang="en-IN" sz="1800" i="1" kern="1200">
                        <a:latin typeface="Cambria Math" panose="02040503050406030204" pitchFamily="18" charset="0"/>
                      </a:rPr>
                      <m:t>𝑐</m:t>
                    </m:r>
                  </m:e>
                  <m:sub>
                    <m:r>
                      <a:rPr lang="en-IN" sz="1800" i="1" kern="1200">
                        <a:latin typeface="Cambria Math" panose="02040503050406030204" pitchFamily="18" charset="0"/>
                      </a:rPr>
                      <m:t>𝑡</m:t>
                    </m:r>
                  </m:sub>
                </m:sSub>
                <m:r>
                  <a:rPr lang="en-IN" sz="1800" i="1" kern="1200">
                    <a:latin typeface="Cambria Math" panose="02040503050406030204" pitchFamily="18" charset="0"/>
                  </a:rPr>
                  <m:t>=</m:t>
                </m:r>
                <m:sSub>
                  <m:sSubPr>
                    <m:ctrlPr>
                      <a:rPr lang="en-IN" sz="1800" i="1" kern="1200">
                        <a:latin typeface="Cambria Math" panose="02040503050406030204" pitchFamily="18" charset="0"/>
                      </a:rPr>
                    </m:ctrlPr>
                  </m:sSubPr>
                  <m:e>
                    <m:r>
                      <a:rPr lang="en-IN" sz="1800" i="1" kern="1200">
                        <a:latin typeface="Cambria Math" panose="02040503050406030204" pitchFamily="18" charset="0"/>
                      </a:rPr>
                      <m:t>𝑐</m:t>
                    </m:r>
                  </m:e>
                  <m:sub>
                    <m:r>
                      <a:rPr lang="en-IN" sz="1800" i="1" kern="1200">
                        <a:latin typeface="Cambria Math" panose="02040503050406030204" pitchFamily="18" charset="0"/>
                      </a:rPr>
                      <m:t>𝑡</m:t>
                    </m:r>
                    <m:r>
                      <a:rPr lang="en-IN" sz="1800" i="1" kern="1200">
                        <a:latin typeface="Cambria Math" panose="02040503050406030204" pitchFamily="18" charset="0"/>
                      </a:rPr>
                      <m:t>−1</m:t>
                    </m:r>
                  </m:sub>
                </m:sSub>
                <m:r>
                  <a:rPr lang="en-IN" sz="1800" i="1" kern="1200">
                    <a:latin typeface="Cambria Math" panose="02040503050406030204" pitchFamily="18" charset="0"/>
                  </a:rPr>
                  <m:t>−</m:t>
                </m:r>
                <m:f>
                  <m:fPr>
                    <m:ctrlPr>
                      <a:rPr lang="en-IN" sz="1800" i="1" kern="1200">
                        <a:latin typeface="Cambria Math" panose="02040503050406030204" pitchFamily="18" charset="0"/>
                      </a:rPr>
                    </m:ctrlPr>
                  </m:fPr>
                  <m:num>
                    <m:r>
                      <a:rPr lang="en-IN" sz="1800" i="1" kern="1200">
                        <a:latin typeface="Cambria Math" panose="02040503050406030204" pitchFamily="18" charset="0"/>
                      </a:rPr>
                      <m:t>𝛼</m:t>
                    </m:r>
                    <m:r>
                      <a:rPr lang="en-IN" sz="1800" i="1" kern="1200">
                        <a:latin typeface="Cambria Math" panose="02040503050406030204" pitchFamily="18" charset="0"/>
                      </a:rPr>
                      <m:t>∗</m:t>
                    </m:r>
                    <m:sSubSup>
                      <m:sSubSupPr>
                        <m:ctrlPr>
                          <a:rPr lang="en-IN" sz="1800" i="1" kern="1200">
                            <a:latin typeface="Cambria Math" panose="02040503050406030204" pitchFamily="18" charset="0"/>
                          </a:rPr>
                        </m:ctrlPr>
                      </m:sSubSupPr>
                      <m:e>
                        <m:acc>
                          <m:accPr>
                            <m:chr m:val="̂"/>
                            <m:ctrlPr>
                              <a:rPr lang="en-IN" sz="1800" i="1" kern="1200">
                                <a:latin typeface="Cambria Math" panose="02040503050406030204" pitchFamily="18" charset="0"/>
                              </a:rPr>
                            </m:ctrlPr>
                          </m:accPr>
                          <m:e>
                            <m:r>
                              <a:rPr lang="en-IN" sz="1800" i="1" kern="1200">
                                <a:latin typeface="Cambria Math" panose="02040503050406030204" pitchFamily="18" charset="0"/>
                              </a:rPr>
                              <m:t>𝜇</m:t>
                            </m:r>
                          </m:e>
                        </m:acc>
                      </m:e>
                      <m:sub>
                        <m:r>
                          <a:rPr lang="en-IN" sz="1800" i="1" kern="1200">
                            <a:latin typeface="Cambria Math" panose="02040503050406030204" pitchFamily="18" charset="0"/>
                          </a:rPr>
                          <m:t>𝑡</m:t>
                        </m:r>
                      </m:sub>
                      <m:sup>
                        <m:r>
                          <a:rPr lang="en-IN" sz="1800" i="1" kern="1200">
                            <a:latin typeface="Cambria Math" panose="02040503050406030204" pitchFamily="18" charset="0"/>
                          </a:rPr>
                          <m:t>𝑐</m:t>
                        </m:r>
                      </m:sup>
                    </m:sSubSup>
                  </m:num>
                  <m:den>
                    <m:rad>
                      <m:radPr>
                        <m:degHide m:val="on"/>
                        <m:ctrlPr>
                          <a:rPr lang="en-IN" sz="1800" i="1" kern="1200">
                            <a:latin typeface="Cambria Math" panose="02040503050406030204" pitchFamily="18" charset="0"/>
                          </a:rPr>
                        </m:ctrlPr>
                      </m:radPr>
                      <m:deg/>
                      <m:e>
                        <m:sSubSup>
                          <m:sSubSupPr>
                            <m:ctrlPr>
                              <a:rPr lang="en-IN" sz="1800" i="1" kern="1200">
                                <a:latin typeface="Cambria Math" panose="02040503050406030204" pitchFamily="18" charset="0"/>
                              </a:rPr>
                            </m:ctrlPr>
                          </m:sSubSupPr>
                          <m:e>
                            <m:acc>
                              <m:accPr>
                                <m:chr m:val="̂"/>
                                <m:ctrlPr>
                                  <a:rPr lang="en-IN" sz="1800" i="1" kern="1200">
                                    <a:latin typeface="Cambria Math" panose="02040503050406030204" pitchFamily="18" charset="0"/>
                                  </a:rPr>
                                </m:ctrlPr>
                              </m:accPr>
                              <m:e>
                                <m:r>
                                  <a:rPr lang="en-IN" sz="1800" i="1" kern="1200">
                                    <a:latin typeface="Cambria Math" panose="02040503050406030204" pitchFamily="18" charset="0"/>
                                  </a:rPr>
                                  <m:t>𝜈</m:t>
                                </m:r>
                              </m:e>
                            </m:acc>
                          </m:e>
                          <m:sub>
                            <m:r>
                              <a:rPr lang="en-IN" sz="1800" i="1" kern="1200">
                                <a:latin typeface="Cambria Math" panose="02040503050406030204" pitchFamily="18" charset="0"/>
                              </a:rPr>
                              <m:t>𝑡</m:t>
                            </m:r>
                          </m:sub>
                          <m:sup>
                            <m:r>
                              <a:rPr lang="en-IN" sz="1800" i="1" kern="1200">
                                <a:latin typeface="Cambria Math" panose="02040503050406030204" pitchFamily="18" charset="0"/>
                              </a:rPr>
                              <m:t>𝑐</m:t>
                            </m:r>
                          </m:sup>
                        </m:sSubSup>
                        <m:r>
                          <a:rPr lang="en-IN" sz="1800" i="1" kern="1200">
                            <a:latin typeface="Cambria Math" panose="02040503050406030204" pitchFamily="18" charset="0"/>
                          </a:rPr>
                          <m:t>+</m:t>
                        </m:r>
                        <m:r>
                          <a:rPr lang="en-IN" sz="1800" i="1" kern="1200">
                            <a:latin typeface="Cambria Math" panose="02040503050406030204" pitchFamily="18" charset="0"/>
                          </a:rPr>
                          <m:t>𝜀</m:t>
                        </m:r>
                      </m:e>
                    </m:rad>
                  </m:den>
                </m:f>
              </m:oMath>
            </m:oMathPara>
          </a14:m>
          <a:endParaRPr lang="en-IN" sz="1800" kern="1200" dirty="0"/>
        </a:p>
      </dsp:txBody>
      <dsp:txXfrm>
        <a:off x="7315486" y="851162"/>
        <a:ext cx="3167247" cy="96149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8/29/2022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8/29/2022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3739846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QuickStyle" Target="../diagrams/quickStyle4.xml"/><Relationship Id="rId18" Type="http://schemas.openxmlformats.org/officeDocument/2006/relationships/diagramQuickStyle" Target="../diagrams/quickStyle4.xml"/><Relationship Id="rId3" Type="http://schemas.openxmlformats.org/officeDocument/2006/relationships/diagramLayout" Target="../diagrams/layout3.xml"/><Relationship Id="rId7" Type="http://schemas.openxmlformats.org/officeDocument/2006/relationships/diagramData" Target="../diagrams/data6.xml"/><Relationship Id="rId12" Type="http://schemas.openxmlformats.org/officeDocument/2006/relationships/diagramLayout" Target="../diagrams/layout4.xml"/><Relationship Id="rId17" Type="http://schemas.openxmlformats.org/officeDocument/2006/relationships/diagramLayout" Target="../diagrams/layout4.xml"/><Relationship Id="rId2" Type="http://schemas.openxmlformats.org/officeDocument/2006/relationships/diagramData" Target="../diagrams/data5.xml"/><Relationship Id="rId16"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3.xml"/><Relationship Id="rId11" Type="http://schemas.openxmlformats.org/officeDocument/2006/relationships/diagramData" Target="../diagrams/data7.xml"/><Relationship Id="rId5" Type="http://schemas.openxmlformats.org/officeDocument/2006/relationships/diagramColors" Target="../diagrams/colors3.xml"/><Relationship Id="rId15" Type="http://schemas.microsoft.com/office/2007/relationships/diagramDrawing" Target="../diagrams/drawing4.xml"/><Relationship Id="rId10" Type="http://schemas.openxmlformats.org/officeDocument/2006/relationships/diagramColors" Target="../diagrams/colors3.xml"/><Relationship Id="rId19"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3.xml"/><Relationship Id="rId14"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QuickStyle" Target="../diagrams/quickStyle6.xml"/><Relationship Id="rId18" Type="http://schemas.openxmlformats.org/officeDocument/2006/relationships/diagramQuickStyle" Target="../diagrams/quickStyle6.xml"/><Relationship Id="rId3" Type="http://schemas.openxmlformats.org/officeDocument/2006/relationships/diagramLayout" Target="../diagrams/layout5.xml"/><Relationship Id="rId7" Type="http://schemas.openxmlformats.org/officeDocument/2006/relationships/diagramData" Target="../diagrams/data10.xml"/><Relationship Id="rId12" Type="http://schemas.openxmlformats.org/officeDocument/2006/relationships/diagramLayout" Target="../diagrams/layout6.xml"/><Relationship Id="rId17" Type="http://schemas.openxmlformats.org/officeDocument/2006/relationships/diagramLayout" Target="../diagrams/layout6.xml"/><Relationship Id="rId2" Type="http://schemas.openxmlformats.org/officeDocument/2006/relationships/diagramData" Target="../diagrams/data9.xml"/><Relationship Id="rId16"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5.xml"/><Relationship Id="rId11" Type="http://schemas.openxmlformats.org/officeDocument/2006/relationships/diagramData" Target="../diagrams/data11.xml"/><Relationship Id="rId5" Type="http://schemas.openxmlformats.org/officeDocument/2006/relationships/diagramColors" Target="../diagrams/colors5.xml"/><Relationship Id="rId15" Type="http://schemas.microsoft.com/office/2007/relationships/diagramDrawing" Target="../diagrams/drawing6.xml"/><Relationship Id="rId10" Type="http://schemas.openxmlformats.org/officeDocument/2006/relationships/diagramColors" Target="../diagrams/colors5.xml"/><Relationship Id="rId19"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5.xml"/><Relationship Id="rId14" Type="http://schemas.openxmlformats.org/officeDocument/2006/relationships/diagramColors" Target="../diagrams/colors6.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QuickStyle" Target="../diagrams/quickStyle2.xml"/><Relationship Id="rId18" Type="http://schemas.openxmlformats.org/officeDocument/2006/relationships/diagramQuickStyle" Target="../diagrams/quickStyle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Layout" Target="../diagrams/layout2.xml"/><Relationship Id="rId17" Type="http://schemas.openxmlformats.org/officeDocument/2006/relationships/diagramLayout" Target="../diagrams/layout2.xml"/><Relationship Id="rId2" Type="http://schemas.openxmlformats.org/officeDocument/2006/relationships/diagramData" Target="../diagrams/data1.xml"/><Relationship Id="rId16"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diagramData" Target="../diagrams/data3.xml"/><Relationship Id="rId5" Type="http://schemas.openxmlformats.org/officeDocument/2006/relationships/diagramColors" Target="../diagrams/colors1.xml"/><Relationship Id="rId15" Type="http://schemas.microsoft.com/office/2007/relationships/diagramDrawing" Target="../diagrams/drawing2.xml"/><Relationship Id="rId10" Type="http://schemas.openxmlformats.org/officeDocument/2006/relationships/diagramColors" Target="../diagrams/colors1.xml"/><Relationship Id="rId19"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1.xml"/><Relationship Id="rId14"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70" name="Freeform: Shape 7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1" name="Oval 7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2" name="Oval 7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73" name="Group 7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74" name="Freeform: Shape 7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Freeform: Shape 7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76" name="Oval 7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7" name="Oval 8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078" name="Rectangle 8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close up of a leaf&#10;&#10;Description automatically generated">
            <a:extLst>
              <a:ext uri="{FF2B5EF4-FFF2-40B4-BE49-F238E27FC236}">
                <a16:creationId xmlns:a16="http://schemas.microsoft.com/office/drawing/2014/main" id="{F3E6BD1E-FD68-4651-8435-6C784D40B217}"/>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l="33925" r="23680" b="-1"/>
          <a:stretch/>
        </p:blipFill>
        <p:spPr bwMode="auto">
          <a:xfrm>
            <a:off x="-1" y="0"/>
            <a:ext cx="6922273" cy="6858000"/>
          </a:xfrm>
          <a:custGeom>
            <a:avLst/>
            <a:gdLst/>
            <a:ahLst/>
            <a:cxnLst/>
            <a:rect l="l" t="t" r="r" b="b"/>
            <a:pathLst>
              <a:path w="6922273" h="6858000">
                <a:moveTo>
                  <a:pt x="0" y="0"/>
                </a:moveTo>
                <a:lnTo>
                  <a:pt x="6922273" y="0"/>
                </a:lnTo>
                <a:lnTo>
                  <a:pt x="6922273" y="6858000"/>
                </a:lnTo>
                <a:lnTo>
                  <a:pt x="0" y="6858000"/>
                </a:ln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147547" y="796205"/>
            <a:ext cx="6629578" cy="273930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b" anchorCtr="0">
            <a:noAutofit/>
          </a:bodyPr>
          <a:lstStyle/>
          <a:p>
            <a:pPr>
              <a:lnSpc>
                <a:spcPct val="100000"/>
              </a:lnSpc>
            </a:pPr>
            <a:r>
              <a:rPr lang="en-US" sz="5400" kern="1200" dirty="0">
                <a:solidFill>
                  <a:schemeClr val="tx1"/>
                </a:solidFill>
                <a:latin typeface="+mj-lt"/>
                <a:ea typeface="+mj-ea"/>
                <a:cs typeface="+mj-cs"/>
              </a:rPr>
              <a:t>Study of Optimization Methods in Machine Learning</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l="12976" r="16363" b="1"/>
          <a:stretch/>
        </p:blipFill>
        <p:spPr>
          <a:xfrm>
            <a:off x="6922272" y="1"/>
            <a:ext cx="5267328" cy="6858000"/>
          </a:xfrm>
          <a:custGeom>
            <a:avLst/>
            <a:gdLst/>
            <a:ahLst/>
            <a:cxnLst/>
            <a:rect l="l" t="t" r="r" b="b"/>
            <a:pathLst>
              <a:path w="5264925" h="6858000">
                <a:moveTo>
                  <a:pt x="0" y="0"/>
                </a:moveTo>
                <a:lnTo>
                  <a:pt x="5264925" y="0"/>
                </a:lnTo>
                <a:lnTo>
                  <a:pt x="5264925" y="6858000"/>
                </a:lnTo>
                <a:lnTo>
                  <a:pt x="0" y="6858000"/>
                </a:lnTo>
                <a:close/>
              </a:path>
            </a:pathLst>
          </a:custGeom>
        </p:spPr>
      </p:pic>
      <p:sp>
        <p:nvSpPr>
          <p:cNvPr id="2079" name="Rectangle 84">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5500"/>
            <a:ext cx="1966433" cy="462361"/>
          </a:xfr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ormAutofit/>
          </a:bodyPr>
          <a:lstStyle/>
          <a:p>
            <a:pPr marL="0" indent="0" algn="ctr">
              <a:lnSpc>
                <a:spcPct val="100000"/>
              </a:lnSpc>
            </a:pPr>
            <a:r>
              <a:rPr lang="en-US" sz="2800" kern="1200" dirty="0">
                <a:latin typeface="Times New Roman" panose="02020603050405020304" pitchFamily="18" charset="0"/>
                <a:cs typeface="Times New Roman" panose="02020603050405020304" pitchFamily="18" charset="0"/>
              </a:rPr>
              <a:t>Hitesh</a:t>
            </a:r>
            <a:endParaRPr lang="en-US" sz="2400" kern="12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9E83B863-ACFE-4C4F-90A5-C99D52C1D582}"/>
              </a:ext>
            </a:extLst>
          </p:cNvPr>
          <p:cNvSpPr txBox="1"/>
          <p:nvPr/>
        </p:nvSpPr>
        <p:spPr>
          <a:xfrm>
            <a:off x="550863" y="4276366"/>
            <a:ext cx="1966433" cy="40011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indent="0" algn="ctr">
              <a:lnSpc>
                <a:spcPct val="100000"/>
              </a:lnSpc>
            </a:pPr>
            <a:r>
              <a:rPr lang="en-US" sz="2000" b="1" kern="1200" dirty="0">
                <a:latin typeface="Times New Roman" panose="02020603050405020304" pitchFamily="18" charset="0"/>
                <a:cs typeface="Times New Roman" panose="02020603050405020304" pitchFamily="18" charset="0"/>
              </a:rPr>
              <a:t>A023119820027</a:t>
            </a:r>
            <a:endParaRPr lang="en-US" sz="1800" b="1" kern="12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4D8C3D8-A451-4439-AD7B-C123AAA0CFB4}"/>
              </a:ext>
            </a:extLst>
          </p:cNvPr>
          <p:cNvSpPr txBox="1"/>
          <p:nvPr/>
        </p:nvSpPr>
        <p:spPr>
          <a:xfrm>
            <a:off x="550863" y="4668711"/>
            <a:ext cx="1966433" cy="40011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2000" dirty="0">
                <a:latin typeface="Times New Roman" panose="02020603050405020304" pitchFamily="18" charset="0"/>
                <a:cs typeface="Times New Roman" panose="02020603050405020304" pitchFamily="18" charset="0"/>
              </a:rPr>
              <a:t>5AI1</a:t>
            </a:r>
            <a:endParaRPr lang="en-IN"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9C28F3F-6539-442A-937B-D29EA85F1E2E}"/>
              </a:ext>
            </a:extLst>
          </p:cNvPr>
          <p:cNvSpPr txBox="1"/>
          <p:nvPr/>
        </p:nvSpPr>
        <p:spPr>
          <a:xfrm>
            <a:off x="7023433" y="1537155"/>
            <a:ext cx="5021020" cy="34163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US" b="0" i="0" dirty="0">
                <a:effectLst/>
                <a:latin typeface="charter"/>
              </a:rPr>
              <a:t>Optimization is the process where we train the model iteratively that results in a maximum and minimum function evaluation. It is one of the most important phenomena in Machine Learning to get better results.</a:t>
            </a:r>
          </a:p>
          <a:p>
            <a:pPr algn="just"/>
            <a:endParaRPr lang="en-US" b="0" i="0" dirty="0">
              <a:effectLst/>
              <a:latin typeface="charter"/>
            </a:endParaRPr>
          </a:p>
          <a:p>
            <a:pPr algn="just"/>
            <a:r>
              <a:rPr lang="en-US" b="0" i="0" dirty="0">
                <a:effectLst/>
                <a:latin typeface="charter"/>
              </a:rPr>
              <a:t>Why do we optimize our machine learning models? We compare the results in every iteration by changing the hyperparameters in each step until we reach the optimum results. We create an accurate model with less error rate. There are different ways using which we can optimize a model.</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BE60C92C-6F67-4C81-A175-AE694DC97F67}"/>
                  </a:ext>
                </a:extLst>
              </p:cNvPr>
              <p:cNvGraphicFramePr>
                <a:graphicFrameLocks noGrp="1"/>
              </p:cNvGraphicFramePr>
              <p:nvPr>
                <p:ph idx="1"/>
                <p:extLst>
                  <p:ext uri="{D42A27DB-BD31-4B8C-83A1-F6EECF244321}">
                    <p14:modId xmlns:p14="http://schemas.microsoft.com/office/powerpoint/2010/main" val="2196319993"/>
                  </p:ext>
                </p:extLst>
              </p:nvPr>
            </p:nvGraphicFramePr>
            <p:xfrm>
              <a:off x="70338" y="73687"/>
              <a:ext cx="8088924" cy="3634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7" name="Content Placeholder 6">
                <a:extLst>
                  <a:ext uri="{FF2B5EF4-FFF2-40B4-BE49-F238E27FC236}">
                    <a16:creationId xmlns:a16="http://schemas.microsoft.com/office/drawing/2014/main" id="{BE60C92C-6F67-4C81-A175-AE694DC97F67}"/>
                  </a:ext>
                </a:extLst>
              </p:cNvPr>
              <p:cNvGraphicFramePr>
                <a:graphicFrameLocks noGrp="1"/>
              </p:cNvGraphicFramePr>
              <p:nvPr>
                <p:ph idx="1"/>
                <p:extLst>
                  <p:ext uri="{D42A27DB-BD31-4B8C-83A1-F6EECF244321}">
                    <p14:modId xmlns:p14="http://schemas.microsoft.com/office/powerpoint/2010/main" val="2196319993"/>
                  </p:ext>
                </p:extLst>
              </p:nvPr>
            </p:nvGraphicFramePr>
            <p:xfrm>
              <a:off x="70338" y="73687"/>
              <a:ext cx="8088924" cy="36341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6" name="Slide Number Placeholder 5">
            <a:extLst>
              <a:ext uri="{FF2B5EF4-FFF2-40B4-BE49-F238E27FC236}">
                <a16:creationId xmlns:a16="http://schemas.microsoft.com/office/drawing/2014/main" id="{CD0A3351-04C8-4B2E-918E-B07C5943E639}"/>
              </a:ext>
            </a:extLst>
          </p:cNvPr>
          <p:cNvSpPr>
            <a:spLocks noGrp="1"/>
          </p:cNvSpPr>
          <p:nvPr>
            <p:ph type="sldNum" sz="quarter" idx="12"/>
          </p:nvPr>
        </p:nvSpPr>
        <p:spPr/>
        <p:txBody>
          <a:bodyPr/>
          <a:lstStyle/>
          <a:p>
            <a:fld id="{DBA1B0FB-D917-4C8C-928F-313BD683BF39}" type="slidenum">
              <a:rPr lang="en-US" smtClean="0"/>
              <a:t>10</a:t>
            </a:fld>
            <a:endParaRPr lang="en-US"/>
          </a:p>
        </p:txBody>
      </p:sp>
      <mc:AlternateContent xmlns:mc="http://schemas.openxmlformats.org/markup-compatibility/2006" xmlns:a14="http://schemas.microsoft.com/office/drawing/2010/main">
        <mc:Choice Requires="a14">
          <p:graphicFrame>
            <p:nvGraphicFramePr>
              <p:cNvPr id="9" name="Content Placeholder 6">
                <a:extLst>
                  <a:ext uri="{FF2B5EF4-FFF2-40B4-BE49-F238E27FC236}">
                    <a16:creationId xmlns:a16="http://schemas.microsoft.com/office/drawing/2014/main" id="{344DC9D4-A109-4F75-A113-F19D82430D15}"/>
                  </a:ext>
                </a:extLst>
              </p:cNvPr>
              <p:cNvGraphicFramePr>
                <a:graphicFrameLocks/>
              </p:cNvGraphicFramePr>
              <p:nvPr>
                <p:extLst>
                  <p:ext uri="{D42A27DB-BD31-4B8C-83A1-F6EECF244321}">
                    <p14:modId xmlns:p14="http://schemas.microsoft.com/office/powerpoint/2010/main" val="316554008"/>
                  </p:ext>
                </p:extLst>
              </p:nvPr>
            </p:nvGraphicFramePr>
            <p:xfrm>
              <a:off x="4314093" y="2957563"/>
              <a:ext cx="7807569" cy="386024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Choice>
        <mc:Fallback xmlns="">
          <p:graphicFrame>
            <p:nvGraphicFramePr>
              <p:cNvPr id="9" name="Content Placeholder 6">
                <a:extLst>
                  <a:ext uri="{FF2B5EF4-FFF2-40B4-BE49-F238E27FC236}">
                    <a16:creationId xmlns:a16="http://schemas.microsoft.com/office/drawing/2014/main" id="{344DC9D4-A109-4F75-A113-F19D82430D15}"/>
                  </a:ext>
                </a:extLst>
              </p:cNvPr>
              <p:cNvGraphicFramePr>
                <a:graphicFrameLocks/>
              </p:cNvGraphicFramePr>
              <p:nvPr>
                <p:extLst>
                  <p:ext uri="{D42A27DB-BD31-4B8C-83A1-F6EECF244321}">
                    <p14:modId xmlns:p14="http://schemas.microsoft.com/office/powerpoint/2010/main" val="316554008"/>
                  </p:ext>
                </p:extLst>
              </p:nvPr>
            </p:nvGraphicFramePr>
            <p:xfrm>
              <a:off x="4314093" y="2957563"/>
              <a:ext cx="7807569" cy="386024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Fallback>
      </mc:AlternateContent>
    </p:spTree>
    <p:extLst>
      <p:ext uri="{BB962C8B-B14F-4D97-AF65-F5344CB8AC3E}">
        <p14:creationId xmlns:p14="http://schemas.microsoft.com/office/powerpoint/2010/main" val="146987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146F08-02F8-4F90-BD25-7896F3DE68BA}"/>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2050" name="Picture 2">
            <a:extLst>
              <a:ext uri="{FF2B5EF4-FFF2-40B4-BE49-F238E27FC236}">
                <a16:creationId xmlns:a16="http://schemas.microsoft.com/office/drawing/2014/main" id="{8D22534D-41C4-45A8-A1E0-2EEA1305C64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71482" y="397595"/>
            <a:ext cx="9649035" cy="606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5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AFAC-6947-4AC8-A48F-D0982CF54EFD}"/>
              </a:ext>
            </a:extLst>
          </p:cNvPr>
          <p:cNvSpPr>
            <a:spLocks noGrp="1"/>
          </p:cNvSpPr>
          <p:nvPr>
            <p:ph type="title"/>
          </p:nvPr>
        </p:nvSpPr>
        <p:spPr/>
        <p:txBody>
          <a:bodyPr/>
          <a:lstStyle/>
          <a:p>
            <a:r>
              <a:rPr lang="en-US" sz="4800" kern="1200" dirty="0">
                <a:solidFill>
                  <a:schemeClr val="tx1"/>
                </a:solidFill>
                <a:latin typeface="+mj-lt"/>
                <a:ea typeface="+mj-ea"/>
                <a:cs typeface="+mj-cs"/>
              </a:rPr>
              <a:t>Adam</a:t>
            </a:r>
            <a:endParaRPr lang="en-IN" dirty="0"/>
          </a:p>
        </p:txBody>
      </p:sp>
      <p:sp>
        <p:nvSpPr>
          <p:cNvPr id="3" name="Content Placeholder 2">
            <a:extLst>
              <a:ext uri="{FF2B5EF4-FFF2-40B4-BE49-F238E27FC236}">
                <a16:creationId xmlns:a16="http://schemas.microsoft.com/office/drawing/2014/main" id="{6ED2C3A9-12B6-493D-88EC-4231FDE2DC8E}"/>
              </a:ext>
            </a:extLst>
          </p:cNvPr>
          <p:cNvSpPr>
            <a:spLocks noGrp="1"/>
          </p:cNvSpPr>
          <p:nvPr>
            <p:ph idx="1"/>
          </p:nvPr>
        </p:nvSpPr>
        <p:spPr>
          <a:xfrm>
            <a:off x="550863" y="2113199"/>
            <a:ext cx="11090274" cy="4195526"/>
          </a:xfrm>
        </p:spPr>
        <p:txBody>
          <a:bodyPr/>
          <a:lstStyle/>
          <a:p>
            <a:r>
              <a:rPr lang="en-US" dirty="0"/>
              <a:t>Adam, also known as the Adaptive Movement Estimation algorithm, is a variation on the gradient descent optimization process.  Adam is intended to speed up the optimization process, for example, by reducing the number of function evaluations necessary to attain the optima, or to enhance the capabilities of the optimization algorithm, for instance, by producing a better outcome. </a:t>
            </a:r>
          </a:p>
          <a:p>
            <a:r>
              <a:rPr lang="en-US" dirty="0"/>
              <a:t>As an extension of gradient descent,  Adam also follows the first two steps of the gradient descent algorithm as a pre-requisite before its execution: to identify the cost function and determine the initial values for parameters m (slope) and c (intercept). </a:t>
            </a:r>
          </a:p>
          <a:p>
            <a:r>
              <a:rPr lang="en-US" dirty="0"/>
              <a:t>Then, to find the gradients for the MSE by taking partial derivatives of the cost function with respect to each parameter.</a:t>
            </a:r>
          </a:p>
          <a:p>
            <a:endParaRPr lang="en-IN" dirty="0"/>
          </a:p>
        </p:txBody>
      </p:sp>
      <p:sp>
        <p:nvSpPr>
          <p:cNvPr id="6" name="Slide Number Placeholder 5">
            <a:extLst>
              <a:ext uri="{FF2B5EF4-FFF2-40B4-BE49-F238E27FC236}">
                <a16:creationId xmlns:a16="http://schemas.microsoft.com/office/drawing/2014/main" id="{B178FBC8-A78B-4CC5-A17A-D0FFA8F048F7}"/>
              </a:ext>
            </a:extLst>
          </p:cNvPr>
          <p:cNvSpPr>
            <a:spLocks noGrp="1"/>
          </p:cNvSpPr>
          <p:nvPr>
            <p:ph type="sldNum" sz="quarter" idx="12"/>
          </p:nvPr>
        </p:nvSpPr>
        <p:spPr/>
        <p:txBody>
          <a:bodyPr/>
          <a:lstStyle/>
          <a:p>
            <a:fld id="{DBA1B0FB-D917-4C8C-928F-313BD683BF39}" type="slidenum">
              <a:rPr lang="en-US" smtClean="0"/>
              <a:t>12</a:t>
            </a:fld>
            <a:endParaRPr lang="en-US"/>
          </a:p>
        </p:txBody>
      </p:sp>
    </p:spTree>
    <p:extLst>
      <p:ext uri="{BB962C8B-B14F-4D97-AF65-F5344CB8AC3E}">
        <p14:creationId xmlns:p14="http://schemas.microsoft.com/office/powerpoint/2010/main" val="1147719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815751-05BB-4FC4-B9C0-B8663BFC2001}"/>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C2108E5-F320-416D-9AF9-9B53624EC99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E4A2827-E89E-4747-8182-56AE70884B41}"/>
              </a:ext>
            </a:extLst>
          </p:cNvPr>
          <p:cNvSpPr>
            <a:spLocks noGrp="1"/>
          </p:cNvSpPr>
          <p:nvPr>
            <p:ph type="sldNum" sz="quarter" idx="12"/>
          </p:nvPr>
        </p:nvSpPr>
        <p:spPr/>
        <p:txBody>
          <a:bodyPr/>
          <a:lstStyle/>
          <a:p>
            <a:fld id="{DBA1B0FB-D917-4C8C-928F-313BD683BF39}" type="slidenum">
              <a:rPr lang="en-US" smtClean="0"/>
              <a:t>13</a:t>
            </a:fld>
            <a:endParaRPr lang="en-US"/>
          </a:p>
        </p:txBody>
      </p:sp>
      <mc:AlternateContent xmlns:mc="http://schemas.openxmlformats.org/markup-compatibility/2006" xmlns:a14="http://schemas.microsoft.com/office/drawing/2010/main">
        <mc:Choice Requires="a14">
          <p:graphicFrame>
            <p:nvGraphicFramePr>
              <p:cNvPr id="9" name="Content Placeholder 8">
                <a:extLst>
                  <a:ext uri="{FF2B5EF4-FFF2-40B4-BE49-F238E27FC236}">
                    <a16:creationId xmlns:a16="http://schemas.microsoft.com/office/drawing/2014/main" id="{4C6EFD2E-314D-48EC-897B-DCBA0ED00F3B}"/>
                  </a:ext>
                </a:extLst>
              </p:cNvPr>
              <p:cNvGraphicFramePr>
                <a:graphicFrameLocks noGrp="1"/>
              </p:cNvGraphicFramePr>
              <p:nvPr>
                <p:ph idx="1"/>
                <p:extLst>
                  <p:ext uri="{D42A27DB-BD31-4B8C-83A1-F6EECF244321}">
                    <p14:modId xmlns:p14="http://schemas.microsoft.com/office/powerpoint/2010/main" val="1195917439"/>
                  </p:ext>
                </p:extLst>
              </p:nvPr>
            </p:nvGraphicFramePr>
            <p:xfrm>
              <a:off x="-109258" y="565220"/>
              <a:ext cx="10904258" cy="2663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9" name="Content Placeholder 8">
                <a:extLst>
                  <a:ext uri="{FF2B5EF4-FFF2-40B4-BE49-F238E27FC236}">
                    <a16:creationId xmlns:a16="http://schemas.microsoft.com/office/drawing/2014/main" id="{4C6EFD2E-314D-48EC-897B-DCBA0ED00F3B}"/>
                  </a:ext>
                </a:extLst>
              </p:cNvPr>
              <p:cNvGraphicFramePr>
                <a:graphicFrameLocks noGrp="1"/>
              </p:cNvGraphicFramePr>
              <p:nvPr>
                <p:ph idx="1"/>
                <p:extLst>
                  <p:ext uri="{D42A27DB-BD31-4B8C-83A1-F6EECF244321}">
                    <p14:modId xmlns:p14="http://schemas.microsoft.com/office/powerpoint/2010/main" val="1195917439"/>
                  </p:ext>
                </p:extLst>
              </p:nvPr>
            </p:nvGraphicFramePr>
            <p:xfrm>
              <a:off x="-109258" y="565220"/>
              <a:ext cx="10904258" cy="26638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13" name="Content Placeholder 8">
                <a:extLst>
                  <a:ext uri="{FF2B5EF4-FFF2-40B4-BE49-F238E27FC236}">
                    <a16:creationId xmlns:a16="http://schemas.microsoft.com/office/drawing/2014/main" id="{E6644469-F930-455C-925D-F3410E57B5B3}"/>
                  </a:ext>
                </a:extLst>
              </p:cNvPr>
              <p:cNvGraphicFramePr>
                <a:graphicFrameLocks/>
              </p:cNvGraphicFramePr>
              <p:nvPr>
                <p:extLst>
                  <p:ext uri="{D42A27DB-BD31-4B8C-83A1-F6EECF244321}">
                    <p14:modId xmlns:p14="http://schemas.microsoft.com/office/powerpoint/2010/main" val="1984767862"/>
                  </p:ext>
                </p:extLst>
              </p:nvPr>
            </p:nvGraphicFramePr>
            <p:xfrm>
              <a:off x="1287742" y="3429000"/>
              <a:ext cx="10904258" cy="266382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Choice>
        <mc:Fallback xmlns="">
          <p:graphicFrame>
            <p:nvGraphicFramePr>
              <p:cNvPr id="13" name="Content Placeholder 8">
                <a:extLst>
                  <a:ext uri="{FF2B5EF4-FFF2-40B4-BE49-F238E27FC236}">
                    <a16:creationId xmlns:a16="http://schemas.microsoft.com/office/drawing/2014/main" id="{E6644469-F930-455C-925D-F3410E57B5B3}"/>
                  </a:ext>
                </a:extLst>
              </p:cNvPr>
              <p:cNvGraphicFramePr>
                <a:graphicFrameLocks/>
              </p:cNvGraphicFramePr>
              <p:nvPr>
                <p:extLst>
                  <p:ext uri="{D42A27DB-BD31-4B8C-83A1-F6EECF244321}">
                    <p14:modId xmlns:p14="http://schemas.microsoft.com/office/powerpoint/2010/main" val="1984767862"/>
                  </p:ext>
                </p:extLst>
              </p:nvPr>
            </p:nvGraphicFramePr>
            <p:xfrm>
              <a:off x="1287742" y="3429000"/>
              <a:ext cx="10904258" cy="266382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Fallback>
      </mc:AlternateContent>
    </p:spTree>
    <p:extLst>
      <p:ext uri="{BB962C8B-B14F-4D97-AF65-F5344CB8AC3E}">
        <p14:creationId xmlns:p14="http://schemas.microsoft.com/office/powerpoint/2010/main" val="4164643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F5BA963-A0FA-449E-AFCC-6A46128E2A99}"/>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3076" name="Picture 4" descr="demo">
            <a:extLst>
              <a:ext uri="{FF2B5EF4-FFF2-40B4-BE49-F238E27FC236}">
                <a16:creationId xmlns:a16="http://schemas.microsoft.com/office/drawing/2014/main" id="{D2F36A07-2FAD-413D-BE1B-81236F7E0207}"/>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0009" y="96413"/>
            <a:ext cx="8421023" cy="656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33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77B815B-DEDD-42A8-A09D-701FAB25EF2A}"/>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7" name="Title 1">
            <a:extLst>
              <a:ext uri="{FF2B5EF4-FFF2-40B4-BE49-F238E27FC236}">
                <a16:creationId xmlns:a16="http://schemas.microsoft.com/office/drawing/2014/main" id="{76927C75-0235-4998-9923-335FA142544B}"/>
              </a:ext>
            </a:extLst>
          </p:cNvPr>
          <p:cNvSpPr>
            <a:spLocks noGrp="1"/>
          </p:cNvSpPr>
          <p:nvPr>
            <p:ph type="title"/>
          </p:nvPr>
        </p:nvSpPr>
        <p:spPr>
          <a:xfrm>
            <a:off x="550495" y="206048"/>
            <a:ext cx="8237536" cy="1797685"/>
          </a:xfrm>
        </p:spPr>
        <p:txBody>
          <a:bodyPr/>
          <a:lstStyle/>
          <a:p>
            <a:r>
              <a:rPr lang="en-US" dirty="0"/>
              <a:t>Visualization of Optimization Methods in Linear Regression</a:t>
            </a:r>
          </a:p>
        </p:txBody>
      </p:sp>
      <p:sp>
        <p:nvSpPr>
          <p:cNvPr id="8" name="Content Placeholder 2">
            <a:extLst>
              <a:ext uri="{FF2B5EF4-FFF2-40B4-BE49-F238E27FC236}">
                <a16:creationId xmlns:a16="http://schemas.microsoft.com/office/drawing/2014/main" id="{203DDF7D-D283-4614-9B5A-C32D26E12D21}"/>
              </a:ext>
            </a:extLst>
          </p:cNvPr>
          <p:cNvSpPr>
            <a:spLocks noGrp="1"/>
          </p:cNvSpPr>
          <p:nvPr>
            <p:ph idx="1"/>
          </p:nvPr>
        </p:nvSpPr>
        <p:spPr>
          <a:xfrm>
            <a:off x="550495" y="2190540"/>
            <a:ext cx="4262066" cy="431667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0" indent="0"/>
            <a:r>
              <a:rPr lang="en-US" dirty="0"/>
              <a:t>Animation of 5 gradient descent methods on a surface: </a:t>
            </a:r>
          </a:p>
          <a:p>
            <a:pPr marL="457200" indent="-457200">
              <a:lnSpc>
                <a:spcPct val="100000"/>
              </a:lnSpc>
              <a:buFont typeface="+mj-lt"/>
              <a:buAutoNum type="arabicPeriod"/>
            </a:pPr>
            <a:r>
              <a:rPr lang="en-US" dirty="0"/>
              <a:t>Gradient Descent (</a:t>
            </a:r>
            <a:r>
              <a:rPr lang="en-US" dirty="0">
                <a:solidFill>
                  <a:srgbClr val="54D7DC"/>
                </a:solidFill>
              </a:rPr>
              <a:t>cyan</a:t>
            </a:r>
            <a:r>
              <a:rPr lang="en-US" dirty="0"/>
              <a:t>)</a:t>
            </a:r>
          </a:p>
          <a:p>
            <a:pPr marL="457200" indent="-457200">
              <a:lnSpc>
                <a:spcPct val="100000"/>
              </a:lnSpc>
              <a:buFont typeface="+mj-lt"/>
              <a:buAutoNum type="arabicPeriod"/>
            </a:pPr>
            <a:r>
              <a:rPr lang="en-US" dirty="0"/>
              <a:t>Momentum (</a:t>
            </a:r>
            <a:r>
              <a:rPr lang="en-US" dirty="0">
                <a:solidFill>
                  <a:srgbClr val="BB4CD1"/>
                </a:solidFill>
              </a:rPr>
              <a:t>magenta</a:t>
            </a:r>
            <a:r>
              <a:rPr lang="en-US" dirty="0"/>
              <a:t>)</a:t>
            </a:r>
          </a:p>
          <a:p>
            <a:pPr marL="457200" indent="-457200">
              <a:lnSpc>
                <a:spcPct val="100000"/>
              </a:lnSpc>
              <a:buFont typeface="+mj-lt"/>
              <a:buAutoNum type="arabicPeriod"/>
            </a:pPr>
            <a:r>
              <a:rPr lang="en-US" dirty="0" err="1"/>
              <a:t>AdaGrad</a:t>
            </a:r>
            <a:r>
              <a:rPr lang="en-US" dirty="0"/>
              <a:t> (</a:t>
            </a:r>
            <a:r>
              <a:rPr lang="en-US" dirty="0">
                <a:solidFill>
                  <a:schemeClr val="tx1"/>
                </a:solidFill>
              </a:rPr>
              <a:t>white</a:t>
            </a:r>
            <a:r>
              <a:rPr lang="en-US" dirty="0"/>
              <a:t>)</a:t>
            </a:r>
          </a:p>
          <a:p>
            <a:pPr marL="457200" indent="-457200">
              <a:lnSpc>
                <a:spcPct val="100000"/>
              </a:lnSpc>
              <a:buFont typeface="+mj-lt"/>
              <a:buAutoNum type="arabicPeriod"/>
            </a:pPr>
            <a:r>
              <a:rPr lang="en-US" dirty="0" err="1"/>
              <a:t>RMSProp</a:t>
            </a:r>
            <a:r>
              <a:rPr lang="en-US" dirty="0"/>
              <a:t> (</a:t>
            </a:r>
            <a:r>
              <a:rPr lang="en-US" dirty="0">
                <a:solidFill>
                  <a:srgbClr val="7AB428"/>
                </a:solidFill>
              </a:rPr>
              <a:t>green</a:t>
            </a:r>
            <a:r>
              <a:rPr lang="en-US" dirty="0"/>
              <a:t>) </a:t>
            </a:r>
          </a:p>
          <a:p>
            <a:pPr marL="457200" indent="-457200">
              <a:lnSpc>
                <a:spcPct val="100000"/>
              </a:lnSpc>
              <a:buFont typeface="+mj-lt"/>
              <a:buAutoNum type="arabicPeriod"/>
            </a:pPr>
            <a:r>
              <a:rPr lang="en-US" dirty="0"/>
              <a:t>Adam (</a:t>
            </a:r>
            <a:r>
              <a:rPr lang="en-US" dirty="0">
                <a:solidFill>
                  <a:srgbClr val="00B0F0"/>
                </a:solidFill>
              </a:rPr>
              <a:t>blue</a:t>
            </a:r>
            <a:r>
              <a:rPr lang="en-US" dirty="0"/>
              <a:t>)</a:t>
            </a:r>
          </a:p>
          <a:p>
            <a:pPr marL="0" indent="0">
              <a:buNone/>
            </a:pPr>
            <a:r>
              <a:rPr lang="en-US" dirty="0"/>
              <a:t>Left well is the global minimum; right well is a local minimum.</a:t>
            </a:r>
          </a:p>
        </p:txBody>
      </p:sp>
      <p:pic>
        <p:nvPicPr>
          <p:cNvPr id="9" name="Picture 2">
            <a:extLst>
              <a:ext uri="{FF2B5EF4-FFF2-40B4-BE49-F238E27FC236}">
                <a16:creationId xmlns:a16="http://schemas.microsoft.com/office/drawing/2014/main" id="{BD56CEDF-4120-45D1-89FE-828471A900E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72100" y="1657350"/>
            <a:ext cx="68199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287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6"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2"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tretch/>
        </p:blipFill>
        <p:spPr>
          <a:xfrm>
            <a:off x="-1" y="-71120"/>
            <a:ext cx="12191999" cy="6929119"/>
          </a:xfrm>
          <a:custGeom>
            <a:avLst/>
            <a:gdLst/>
            <a:ahLst/>
            <a:cxnLst/>
            <a:rect l="l" t="t" r="r" b="b"/>
            <a:pathLst>
              <a:path w="12192000" h="3647216">
                <a:moveTo>
                  <a:pt x="0" y="0"/>
                </a:moveTo>
                <a:lnTo>
                  <a:pt x="12192000" y="0"/>
                </a:lnTo>
                <a:lnTo>
                  <a:pt x="12192000" y="3647216"/>
                </a:lnTo>
                <a:lnTo>
                  <a:pt x="0" y="3647216"/>
                </a:lnTo>
                <a:close/>
              </a:path>
            </a:pathLst>
          </a:custGeom>
        </p:spPr>
      </p:pic>
      <p:pic>
        <p:nvPicPr>
          <p:cNvPr id="53" name="Picture Placeholder 13" descr="Data Points Digital background">
            <a:extLst>
              <a:ext uri="{FF2B5EF4-FFF2-40B4-BE49-F238E27FC236}">
                <a16:creationId xmlns:a16="http://schemas.microsoft.com/office/drawing/2014/main" id="{5E0501CA-EC46-4E2C-B5DF-08B08C1499EB}"/>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12976" r="16363" b="1"/>
          <a:stretch/>
        </p:blipFill>
        <p:spPr>
          <a:xfrm>
            <a:off x="-2400" y="-71121"/>
            <a:ext cx="12192000" cy="6929122"/>
          </a:xfrm>
          <a:custGeom>
            <a:avLst/>
            <a:gdLst/>
            <a:ahLst/>
            <a:cxnLst/>
            <a:rect l="l" t="t" r="r" b="b"/>
            <a:pathLst>
              <a:path w="5264925" h="6858000">
                <a:moveTo>
                  <a:pt x="0" y="0"/>
                </a:moveTo>
                <a:lnTo>
                  <a:pt x="5264925" y="0"/>
                </a:lnTo>
                <a:lnTo>
                  <a:pt x="5264925" y="6858000"/>
                </a:lnTo>
                <a:lnTo>
                  <a:pt x="0" y="6858000"/>
                </a:lnTo>
                <a:close/>
              </a:path>
            </a:pathLst>
          </a:custGeom>
          <a:solidFill>
            <a:schemeClr val="accent5"/>
          </a:solidFill>
        </p:spPr>
      </p:pic>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21364"/>
            <a:ext cx="11090274" cy="1403209"/>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chorCtr="0">
            <a:normAutofit fontScale="90000"/>
          </a:bodyPr>
          <a:lstStyle/>
          <a:p>
            <a:r>
              <a:rPr lang="en-US" sz="5400" dirty="0"/>
              <a:t>Applications of  Optimization Methods and Regression Theory</a:t>
            </a:r>
          </a:p>
        </p:txBody>
      </p:sp>
      <p:grpSp>
        <p:nvGrpSpPr>
          <p:cNvPr id="48" name="Group 28">
            <a:extLst>
              <a:ext uri="{FF2B5EF4-FFF2-40B4-BE49-F238E27FC236}">
                <a16:creationId xmlns:a16="http://schemas.microsoft.com/office/drawing/2014/main" id="{F4BF4F49-03E6-41CC-AF55-AD65DEBF0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07237" y="1292637"/>
            <a:ext cx="667800" cy="631474"/>
            <a:chOff x="8069541" y="1262702"/>
            <a:chExt cx="667800" cy="631474"/>
          </a:xfrm>
        </p:grpSpPr>
        <p:sp>
          <p:nvSpPr>
            <p:cNvPr id="30" name="Freeform: Shape 29">
              <a:extLst>
                <a:ext uri="{FF2B5EF4-FFF2-40B4-BE49-F238E27FC236}">
                  <a16:creationId xmlns:a16="http://schemas.microsoft.com/office/drawing/2014/main" id="{DC1EDB74-7A6D-4D1E-B5BB-49E885D8D9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54C11E97-305F-4D2F-B5FE-DE0ECD6BE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49" name="Group 32">
            <a:extLst>
              <a:ext uri="{FF2B5EF4-FFF2-40B4-BE49-F238E27FC236}">
                <a16:creationId xmlns:a16="http://schemas.microsoft.com/office/drawing/2014/main" id="{DA51DAFE-3CF2-44EC-B173-C51A298666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2" y="2227091"/>
            <a:ext cx="1343549" cy="1980000"/>
            <a:chOff x="10157513" y="3767025"/>
            <a:chExt cx="1343549" cy="1980000"/>
          </a:xfrm>
        </p:grpSpPr>
        <p:sp>
          <p:nvSpPr>
            <p:cNvPr id="50" name="Freeform: Shape 33">
              <a:extLst>
                <a:ext uri="{FF2B5EF4-FFF2-40B4-BE49-F238E27FC236}">
                  <a16:creationId xmlns:a16="http://schemas.microsoft.com/office/drawing/2014/main" id="{3063301B-41B6-4FE1-B94D-CF323DEE8D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9700806" y="435654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20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Freeform: Shape 34">
              <a:extLst>
                <a:ext uri="{FF2B5EF4-FFF2-40B4-BE49-F238E27FC236}">
                  <a16:creationId xmlns:a16="http://schemas.microsoft.com/office/drawing/2014/main" id="{3EC698B9-63DB-4BC1-9F0D-4E46583B70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9751989" y="4268631"/>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Oval 35">
              <a:extLst>
                <a:ext uri="{FF2B5EF4-FFF2-40B4-BE49-F238E27FC236}">
                  <a16:creationId xmlns:a16="http://schemas.microsoft.com/office/drawing/2014/main" id="{E0CEC20B-5710-4F96-B241-1656BCFA5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11393964" y="4748050"/>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36">
              <a:extLst>
                <a:ext uri="{FF2B5EF4-FFF2-40B4-BE49-F238E27FC236}">
                  <a16:creationId xmlns:a16="http://schemas.microsoft.com/office/drawing/2014/main" id="{0D00330D-9E5D-4427-87AC-50CF27018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10412937" y="3767025"/>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2021472"/>
            <a:ext cx="11116923" cy="402185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ormAutofit/>
          </a:bodyPr>
          <a:lstStyle/>
          <a:p>
            <a:pPr>
              <a:lnSpc>
                <a:spcPct val="100000"/>
              </a:lnSpc>
            </a:pPr>
            <a:r>
              <a:rPr lang="en-US" sz="2800" dirty="0"/>
              <a:t>Its use is not limited to ML/DL only, it’s being widely used also in areas like:</a:t>
            </a:r>
          </a:p>
          <a:p>
            <a:pPr indent="-228600">
              <a:lnSpc>
                <a:spcPct val="100000"/>
              </a:lnSpc>
              <a:buFont typeface="Arial" panose="020B0604020202020204" pitchFamily="34" charset="0"/>
              <a:buChar char="•"/>
            </a:pPr>
            <a:r>
              <a:rPr lang="en-US" sz="2800" dirty="0"/>
              <a:t>Control engineering (robotics, chemical, etc.)</a:t>
            </a:r>
          </a:p>
          <a:p>
            <a:pPr indent="-228600">
              <a:lnSpc>
                <a:spcPct val="100000"/>
              </a:lnSpc>
              <a:buFont typeface="Arial" panose="020B0604020202020204" pitchFamily="34" charset="0"/>
              <a:buChar char="•"/>
            </a:pPr>
            <a:r>
              <a:rPr lang="en-US" sz="2800" dirty="0"/>
              <a:t>Computer games</a:t>
            </a:r>
          </a:p>
          <a:p>
            <a:pPr indent="-228600">
              <a:lnSpc>
                <a:spcPct val="100000"/>
              </a:lnSpc>
              <a:buFont typeface="Arial" panose="020B0604020202020204" pitchFamily="34" charset="0"/>
              <a:buChar char="•"/>
            </a:pPr>
            <a:r>
              <a:rPr lang="en-US" sz="2800" dirty="0"/>
              <a:t>Mechanical engineering</a:t>
            </a:r>
          </a:p>
          <a:p>
            <a:pPr indent="-228600">
              <a:lnSpc>
                <a:spcPct val="100000"/>
              </a:lnSpc>
              <a:buFont typeface="Arial" panose="020B0604020202020204" pitchFamily="34" charset="0"/>
              <a:buChar char="•"/>
            </a:pPr>
            <a:r>
              <a:rPr lang="en-US" sz="2800" dirty="0"/>
              <a:t>Prediction and forecasting</a:t>
            </a:r>
          </a:p>
          <a:p>
            <a:pPr indent="-228600">
              <a:lnSpc>
                <a:spcPct val="100000"/>
              </a:lnSpc>
              <a:buFont typeface="Arial" panose="020B0604020202020204" pitchFamily="34" charset="0"/>
              <a:buChar char="•"/>
            </a:pPr>
            <a:r>
              <a:rPr lang="en-US" sz="2800" dirty="0"/>
              <a:t>Determine the price of a commodity, interest rates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43990" y="53641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531224" y="484355"/>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295969" y="3647280"/>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5" name="Title 4">
            <a:extLst>
              <a:ext uri="{FF2B5EF4-FFF2-40B4-BE49-F238E27FC236}">
                <a16:creationId xmlns:a16="http://schemas.microsoft.com/office/drawing/2014/main" id="{D0BA7132-B5E1-4E85-8C65-0BCEABA9786C}"/>
              </a:ext>
            </a:extLst>
          </p:cNvPr>
          <p:cNvSpPr>
            <a:spLocks noGrp="1"/>
          </p:cNvSpPr>
          <p:nvPr>
            <p:ph type="title"/>
          </p:nvPr>
        </p:nvSpPr>
        <p:spPr>
          <a:xfrm rot="20670525">
            <a:off x="-69667" y="2773843"/>
            <a:ext cx="11145628" cy="1592985"/>
          </a:xfrm>
        </p:spPr>
        <p:txBody>
          <a:bodyPr/>
          <a:lstStyle/>
          <a:p>
            <a:pPr algn="ctr"/>
            <a:r>
              <a:rPr lang="en-US" sz="8000" dirty="0"/>
              <a:t>THANK YOU</a:t>
            </a:r>
            <a:endParaRPr lang="en-IN" sz="8000" dirty="0"/>
          </a:p>
        </p:txBody>
      </p:sp>
    </p:spTree>
    <p:extLst>
      <p:ext uri="{BB962C8B-B14F-4D97-AF65-F5344CB8AC3E}">
        <p14:creationId xmlns:p14="http://schemas.microsoft.com/office/powerpoint/2010/main" val="2313234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F5BE40-31E6-48C7-9692-0CEB91D6EEF3}"/>
              </a:ext>
            </a:extLst>
          </p:cNvPr>
          <p:cNvSpPr>
            <a:spLocks noGrp="1"/>
          </p:cNvSpPr>
          <p:nvPr>
            <p:ph type="sldNum" sz="quarter" idx="12"/>
          </p:nvPr>
        </p:nvSpPr>
        <p:spPr/>
        <p:txBody>
          <a:bodyPr/>
          <a:lstStyle/>
          <a:p>
            <a:fld id="{DBA1B0FB-D917-4C8C-928F-313BD683BF39}" type="slidenum">
              <a:rPr lang="en-US" smtClean="0"/>
              <a:t>18</a:t>
            </a:fld>
            <a:endParaRPr lang="en-US"/>
          </a:p>
        </p:txBody>
      </p:sp>
      <p:sp>
        <p:nvSpPr>
          <p:cNvPr id="6" name="TextBox 5">
            <a:extLst>
              <a:ext uri="{FF2B5EF4-FFF2-40B4-BE49-F238E27FC236}">
                <a16:creationId xmlns:a16="http://schemas.microsoft.com/office/drawing/2014/main" id="{47890EA0-1229-4486-97C8-91E03A7832A7}"/>
              </a:ext>
            </a:extLst>
          </p:cNvPr>
          <p:cNvSpPr txBox="1"/>
          <p:nvPr/>
        </p:nvSpPr>
        <p:spPr>
          <a:xfrm>
            <a:off x="550863" y="196900"/>
            <a:ext cx="11255950" cy="5941627"/>
          </a:xfrm>
          <a:prstGeom prst="rect">
            <a:avLst/>
          </a:prstGeom>
          <a:noFill/>
        </p:spPr>
        <p:txBody>
          <a:bodyPr wrap="square">
            <a:spAutoFit/>
          </a:bodyPr>
          <a:lstStyle/>
          <a:p>
            <a:pPr marL="742950" marR="0" lvl="1" indent="-285750" algn="just">
              <a:lnSpc>
                <a:spcPct val="150000"/>
              </a:lnSpc>
              <a:spcBef>
                <a:spcPts val="0"/>
              </a:spcBef>
              <a:spcAft>
                <a:spcPts val="800"/>
              </a:spcAft>
              <a:buFont typeface="+mj-lt"/>
              <a:buAutoNum type="arabicPeriod"/>
            </a:pPr>
            <a:r>
              <a:rPr lang="en-IN" sz="1600" b="1" dirty="0">
                <a:effectLst/>
                <a:latin typeface="Times New Roman" panose="02020603050405020304" pitchFamily="18" charset="0"/>
                <a:ea typeface="Calibri" panose="020F0502020204030204" pitchFamily="34" charset="0"/>
                <a:cs typeface="Calibri" panose="020F0502020204030204" pitchFamily="34" charset="0"/>
              </a:rPr>
              <a:t>EMPLOYED DATASETS</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50000"/>
              </a:lnSpc>
              <a:spcBef>
                <a:spcPts val="0"/>
              </a:spcBef>
              <a:spcAft>
                <a:spcPts val="800"/>
              </a:spcAft>
            </a:pPr>
            <a:r>
              <a:rPr lang="en-IN" sz="1600" dirty="0">
                <a:effectLst/>
                <a:latin typeface="Times New Roman" panose="02020603050405020304" pitchFamily="18" charset="0"/>
                <a:ea typeface="Calibri" panose="020F0502020204030204" pitchFamily="34" charset="0"/>
                <a:cs typeface="Calibri" panose="020F0502020204030204" pitchFamily="34" charset="0"/>
              </a:rPr>
              <a:t>There are three datasets used for the experimentation in this project work taken from different sources to do a diverse study by implementing optimization algorithms on different forms of datasets:</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1143000" marR="0" lvl="2" indent="-228600" algn="just">
              <a:lnSpc>
                <a:spcPct val="150000"/>
              </a:lnSpc>
              <a:spcBef>
                <a:spcPts val="0"/>
              </a:spcBef>
              <a:spcAft>
                <a:spcPts val="800"/>
              </a:spcAft>
              <a:buFont typeface="+mj-lt"/>
              <a:buAutoNum type="arabicPeriod"/>
            </a:pPr>
            <a:r>
              <a:rPr lang="en-IN" sz="1600" b="1" dirty="0">
                <a:effectLst/>
                <a:latin typeface="Times New Roman" panose="02020603050405020304" pitchFamily="18" charset="0"/>
                <a:ea typeface="Calibri" panose="020F0502020204030204" pitchFamily="34" charset="0"/>
                <a:cs typeface="Calibri" panose="020F0502020204030204" pitchFamily="34" charset="0"/>
              </a:rPr>
              <a:t>Web ERP System Dataset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228600" algn="just">
              <a:lnSpc>
                <a:spcPct val="150000"/>
              </a:lnSpc>
              <a:spcBef>
                <a:spcPts val="0"/>
              </a:spcBef>
              <a:spcAft>
                <a:spcPts val="800"/>
              </a:spcAft>
            </a:pPr>
            <a:r>
              <a:rPr lang="en-IN" sz="1600" dirty="0">
                <a:effectLst/>
                <a:latin typeface="Times New Roman" panose="02020603050405020304" pitchFamily="18" charset="0"/>
                <a:ea typeface="Calibri" panose="020F0502020204030204" pitchFamily="34" charset="0"/>
                <a:cs typeface="Calibri" panose="020F0502020204030204" pitchFamily="34" charset="0"/>
              </a:rPr>
              <a:t>Dataset 1 from a web-based integrated accounting ERP system (Web ERP) covering the period from August 2003 to July 2008, is the first historical defect data set [14]. This data set has been utilized extensively in several works, including [15], [16]. Table II contains the information, with the month as the temporal unit. In total, 146 defects have been found in the last 60 months.</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1143000" marR="0" lvl="2" indent="-228600" algn="just">
              <a:lnSpc>
                <a:spcPct val="150000"/>
              </a:lnSpc>
              <a:spcBef>
                <a:spcPts val="0"/>
              </a:spcBef>
              <a:spcAft>
                <a:spcPts val="800"/>
              </a:spcAft>
              <a:buFont typeface="+mj-lt"/>
              <a:buAutoNum type="arabicPeriod"/>
            </a:pPr>
            <a:r>
              <a:rPr lang="en-IN" sz="1600" b="1" dirty="0">
                <a:effectLst/>
                <a:latin typeface="Times New Roman" panose="02020603050405020304" pitchFamily="18" charset="0"/>
                <a:ea typeface="Calibri" panose="020F0502020204030204" pitchFamily="34" charset="0"/>
                <a:cs typeface="Calibri" panose="020F0502020204030204" pitchFamily="34" charset="0"/>
              </a:rPr>
              <a:t>Advertising Dataset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228600" algn="just">
              <a:lnSpc>
                <a:spcPct val="150000"/>
              </a:lnSpc>
              <a:spcBef>
                <a:spcPts val="0"/>
              </a:spcBef>
              <a:spcAft>
                <a:spcPts val="800"/>
              </a:spcAft>
            </a:pPr>
            <a:r>
              <a:rPr lang="en-IN" sz="1600" dirty="0">
                <a:effectLst/>
                <a:latin typeface="Times New Roman" panose="02020603050405020304" pitchFamily="18" charset="0"/>
                <a:ea typeface="Calibri" panose="020F0502020204030204" pitchFamily="34" charset="0"/>
                <a:cs typeface="Calibri" panose="020F0502020204030204" pitchFamily="34" charset="0"/>
              </a:rPr>
              <a:t>Dataset 2 provides statistical data for linear regression. [17] It provides analytical data for the sales from the advertising through different communication media, namely TV, radio, and newspaper.</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1143000" marR="0" lvl="2" indent="-228600" algn="just">
              <a:lnSpc>
                <a:spcPct val="150000"/>
              </a:lnSpc>
              <a:spcBef>
                <a:spcPts val="0"/>
              </a:spcBef>
              <a:spcAft>
                <a:spcPts val="800"/>
              </a:spcAft>
              <a:buFont typeface="+mj-lt"/>
              <a:buAutoNum type="arabicPeriod"/>
            </a:pPr>
            <a:r>
              <a:rPr lang="en-IN" sz="1600" b="1" dirty="0">
                <a:effectLst/>
                <a:latin typeface="Times New Roman" panose="02020603050405020304" pitchFamily="18" charset="0"/>
                <a:ea typeface="Calibri" panose="020F0502020204030204" pitchFamily="34" charset="0"/>
                <a:cs typeface="Calibri" panose="020F0502020204030204" pitchFamily="34" charset="0"/>
              </a:rPr>
              <a:t>Fishing Dataset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228600" algn="just">
              <a:lnSpc>
                <a:spcPct val="150000"/>
              </a:lnSpc>
              <a:spcBef>
                <a:spcPts val="0"/>
              </a:spcBef>
              <a:spcAft>
                <a:spcPts val="800"/>
              </a:spcAft>
            </a:pPr>
            <a:r>
              <a:rPr lang="en-IN" sz="1600" dirty="0">
                <a:effectLst/>
                <a:latin typeface="Times New Roman" panose="02020603050405020304" pitchFamily="18" charset="0"/>
                <a:ea typeface="Calibri" panose="020F0502020204030204" pitchFamily="34" charset="0"/>
                <a:cs typeface="Calibri" panose="020F0502020204030204" pitchFamily="34" charset="0"/>
              </a:rPr>
              <a:t>Dataset 3 lists the seven most popular fish species sold at fish markets. [18] With this dataset, a predictive model that uses machine-friendly data may be used to estimate fish weight. Dataset provides the study about the species, weight, lengths, height, and width of the fishes.</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5959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3021-E727-402F-B3B6-A70A01439C9F}"/>
              </a:ext>
            </a:extLst>
          </p:cNvPr>
          <p:cNvSpPr>
            <a:spLocks noGrp="1"/>
          </p:cNvSpPr>
          <p:nvPr>
            <p:ph type="title"/>
          </p:nvPr>
        </p:nvSpPr>
        <p:spPr/>
        <p:txBody>
          <a:bodyPr/>
          <a:lstStyle/>
          <a:p>
            <a:r>
              <a:rPr lang="en-US" dirty="0"/>
              <a:t>Update Rule for </a:t>
            </a:r>
            <a:r>
              <a:rPr lang="en-US" dirty="0" err="1"/>
              <a:t>RMSProp</a:t>
            </a:r>
            <a:endParaRPr lang="en-IN" dirty="0"/>
          </a:p>
        </p:txBody>
      </p:sp>
      <p:sp>
        <p:nvSpPr>
          <p:cNvPr id="3" name="Content Placeholder 2">
            <a:extLst>
              <a:ext uri="{FF2B5EF4-FFF2-40B4-BE49-F238E27FC236}">
                <a16:creationId xmlns:a16="http://schemas.microsoft.com/office/drawing/2014/main" id="{6A2A0035-BFDD-41BB-92E1-2CEE1E145933}"/>
              </a:ext>
            </a:extLst>
          </p:cNvPr>
          <p:cNvSpPr>
            <a:spLocks noGrp="1"/>
          </p:cNvSpPr>
          <p:nvPr>
            <p:ph idx="1"/>
          </p:nvPr>
        </p:nvSpPr>
        <p:spPr/>
        <p:txBody>
          <a:bodyPr/>
          <a:lstStyle/>
          <a:p>
            <a:r>
              <a:rPr lang="en-US" dirty="0" err="1"/>
              <a:t>sum_of_gradient_squared</a:t>
            </a:r>
            <a:r>
              <a:rPr lang="en-US" dirty="0"/>
              <a:t> = </a:t>
            </a:r>
            <a:r>
              <a:rPr lang="en-US" dirty="0" err="1"/>
              <a:t>previous_sum_of_gradient_squared</a:t>
            </a:r>
            <a:r>
              <a:rPr lang="en-US" dirty="0"/>
              <a:t> * </a:t>
            </a:r>
            <a:r>
              <a:rPr lang="en-US" dirty="0" err="1"/>
              <a:t>decay_rate</a:t>
            </a:r>
            <a:r>
              <a:rPr lang="en-US" dirty="0"/>
              <a:t>+ gradient² * (1- </a:t>
            </a:r>
            <a:r>
              <a:rPr lang="en-US" dirty="0" err="1"/>
              <a:t>decay_rate</a:t>
            </a:r>
            <a:r>
              <a:rPr lang="en-US" dirty="0"/>
              <a:t>)</a:t>
            </a:r>
          </a:p>
          <a:p>
            <a:endParaRPr lang="en-US" dirty="0"/>
          </a:p>
          <a:p>
            <a:r>
              <a:rPr lang="en-US" dirty="0"/>
              <a:t>delta = -</a:t>
            </a:r>
            <a:r>
              <a:rPr lang="en-US" dirty="0" err="1"/>
              <a:t>learning_rate</a:t>
            </a:r>
            <a:r>
              <a:rPr lang="en-US" dirty="0"/>
              <a:t> * gradient / sqrt(</a:t>
            </a:r>
            <a:r>
              <a:rPr lang="en-US" dirty="0" err="1"/>
              <a:t>sum_of_gradient_squared</a:t>
            </a:r>
            <a:r>
              <a:rPr lang="en-US" dirty="0"/>
              <a:t>)</a:t>
            </a:r>
          </a:p>
          <a:p>
            <a:endParaRPr lang="en-US" dirty="0"/>
          </a:p>
          <a:p>
            <a:r>
              <a:rPr lang="en-US" dirty="0"/>
              <a:t>theta += delta</a:t>
            </a:r>
            <a:endParaRPr lang="en-IN" dirty="0"/>
          </a:p>
        </p:txBody>
      </p:sp>
      <p:sp>
        <p:nvSpPr>
          <p:cNvPr id="4" name="Date Placeholder 3">
            <a:extLst>
              <a:ext uri="{FF2B5EF4-FFF2-40B4-BE49-F238E27FC236}">
                <a16:creationId xmlns:a16="http://schemas.microsoft.com/office/drawing/2014/main" id="{51D85B30-F7A2-4234-B074-4B8042CA1871}"/>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2148C9FB-5E7C-4D4E-870A-BE1DD714B26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AD02EFE-B011-4109-B93E-87B47ED2D294}"/>
              </a:ext>
            </a:extLst>
          </p:cNvPr>
          <p:cNvSpPr>
            <a:spLocks noGrp="1"/>
          </p:cNvSpPr>
          <p:nvPr>
            <p:ph type="sldNum" sz="quarter" idx="12"/>
          </p:nvPr>
        </p:nvSpPr>
        <p:spPr/>
        <p:txBody>
          <a:bodyPr/>
          <a:lstStyle/>
          <a:p>
            <a:fld id="{DBA1B0FB-D917-4C8C-928F-313BD683BF39}" type="slidenum">
              <a:rPr lang="en-US" smtClean="0"/>
              <a:t>19</a:t>
            </a:fld>
            <a:endParaRPr lang="en-US"/>
          </a:p>
        </p:txBody>
      </p:sp>
    </p:spTree>
    <p:extLst>
      <p:ext uri="{BB962C8B-B14F-4D97-AF65-F5344CB8AC3E}">
        <p14:creationId xmlns:p14="http://schemas.microsoft.com/office/powerpoint/2010/main" val="216782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507706" y="1061594"/>
            <a:ext cx="5437187" cy="1957918"/>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Linear Regression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6507706" y="3311613"/>
            <a:ext cx="5437187" cy="2265216"/>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ormAutofit/>
          </a:bodyPr>
          <a:lstStyle/>
          <a:p>
            <a:pPr marL="0" indent="0" algn="just">
              <a:lnSpc>
                <a:spcPct val="100000"/>
              </a:lnSpc>
              <a:buNone/>
            </a:pPr>
            <a:r>
              <a:rPr lang="en-US" kern="1200" dirty="0">
                <a:latin typeface="+mn-lt"/>
                <a:ea typeface="+mn-ea"/>
                <a:cs typeface="+mn-cs"/>
              </a:rPr>
              <a:t>Linear regression is used to study the linear relationship between a dependent variable (y) and one or more independent variables (X).</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a:t>
            </a:fld>
            <a:endParaRPr lang="en-US"/>
          </a:p>
        </p:txBody>
      </p:sp>
      <p:pic>
        <p:nvPicPr>
          <p:cNvPr id="3074" name="Picture 2" descr="Linear Regression - PRIMO.ai">
            <a:extLst>
              <a:ext uri="{FF2B5EF4-FFF2-40B4-BE49-F238E27FC236}">
                <a16:creationId xmlns:a16="http://schemas.microsoft.com/office/drawing/2014/main" id="{BE637A5F-4B99-4F24-9C92-F9CD7423C02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31763" y="1015016"/>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21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3C7D1-C52D-4459-86A0-7EE01CDD25E4}"/>
              </a:ext>
            </a:extLst>
          </p:cNvPr>
          <p:cNvSpPr>
            <a:spLocks noGrp="1"/>
          </p:cNvSpPr>
          <p:nvPr>
            <p:ph type="title"/>
          </p:nvPr>
        </p:nvSpPr>
        <p:spPr/>
        <p:txBody>
          <a:bodyPr/>
          <a:lstStyle/>
          <a:p>
            <a:r>
              <a:rPr lang="en-US" dirty="0"/>
              <a:t>Update Rule for ADAM</a:t>
            </a:r>
            <a:endParaRPr lang="en-IN" dirty="0"/>
          </a:p>
        </p:txBody>
      </p:sp>
      <p:sp>
        <p:nvSpPr>
          <p:cNvPr id="3" name="Content Placeholder 2">
            <a:extLst>
              <a:ext uri="{FF2B5EF4-FFF2-40B4-BE49-F238E27FC236}">
                <a16:creationId xmlns:a16="http://schemas.microsoft.com/office/drawing/2014/main" id="{58E9FE41-95E8-4302-9E17-56675B0D34E4}"/>
              </a:ext>
            </a:extLst>
          </p:cNvPr>
          <p:cNvSpPr>
            <a:spLocks noGrp="1"/>
          </p:cNvSpPr>
          <p:nvPr>
            <p:ph idx="1"/>
          </p:nvPr>
        </p:nvSpPr>
        <p:spPr/>
        <p:txBody>
          <a:bodyPr/>
          <a:lstStyle/>
          <a:p>
            <a:r>
              <a:rPr lang="en-US" dirty="0" err="1"/>
              <a:t>sum_of_gradient</a:t>
            </a:r>
            <a:r>
              <a:rPr lang="en-US" dirty="0"/>
              <a:t> = </a:t>
            </a:r>
            <a:r>
              <a:rPr lang="en-US" dirty="0" err="1"/>
              <a:t>previous_sum_of_gradient</a:t>
            </a:r>
            <a:r>
              <a:rPr lang="en-US" dirty="0"/>
              <a:t> * beta1 + gradient * (1 - beta1) [Momentum]</a:t>
            </a:r>
          </a:p>
          <a:p>
            <a:endParaRPr lang="en-US" dirty="0"/>
          </a:p>
          <a:p>
            <a:r>
              <a:rPr lang="en-US" dirty="0" err="1"/>
              <a:t>sum_of_gradient_squared</a:t>
            </a:r>
            <a:r>
              <a:rPr lang="en-US" dirty="0"/>
              <a:t> = </a:t>
            </a:r>
            <a:r>
              <a:rPr lang="en-US" dirty="0" err="1"/>
              <a:t>previous_sum_of_gradient_squared</a:t>
            </a:r>
            <a:r>
              <a:rPr lang="en-US" dirty="0"/>
              <a:t> * beta2 + gradient² * (1- beta2) [</a:t>
            </a:r>
            <a:r>
              <a:rPr lang="en-US" dirty="0" err="1"/>
              <a:t>RMSProp</a:t>
            </a:r>
            <a:r>
              <a:rPr lang="en-US" dirty="0"/>
              <a:t>]</a:t>
            </a:r>
          </a:p>
          <a:p>
            <a:endParaRPr lang="en-US" dirty="0"/>
          </a:p>
          <a:p>
            <a:r>
              <a:rPr lang="en-US" dirty="0"/>
              <a:t>delta = -</a:t>
            </a:r>
            <a:r>
              <a:rPr lang="en-US" dirty="0" err="1"/>
              <a:t>learning_rate</a:t>
            </a:r>
            <a:r>
              <a:rPr lang="en-US" dirty="0"/>
              <a:t> * </a:t>
            </a:r>
            <a:r>
              <a:rPr lang="en-US" dirty="0" err="1"/>
              <a:t>sum_of_gradient</a:t>
            </a:r>
            <a:r>
              <a:rPr lang="en-US" dirty="0"/>
              <a:t> / sqrt(</a:t>
            </a:r>
            <a:r>
              <a:rPr lang="en-US" dirty="0" err="1"/>
              <a:t>sum_of_gradient_squared</a:t>
            </a:r>
            <a:r>
              <a:rPr lang="en-US" dirty="0"/>
              <a:t>)</a:t>
            </a:r>
          </a:p>
          <a:p>
            <a:endParaRPr lang="en-US" dirty="0"/>
          </a:p>
          <a:p>
            <a:r>
              <a:rPr lang="en-US" dirty="0"/>
              <a:t>theta += delta</a:t>
            </a:r>
            <a:endParaRPr lang="en-IN" dirty="0"/>
          </a:p>
        </p:txBody>
      </p:sp>
      <p:sp>
        <p:nvSpPr>
          <p:cNvPr id="4" name="Date Placeholder 3">
            <a:extLst>
              <a:ext uri="{FF2B5EF4-FFF2-40B4-BE49-F238E27FC236}">
                <a16:creationId xmlns:a16="http://schemas.microsoft.com/office/drawing/2014/main" id="{1F254E9B-1C52-4A8C-AE04-7424E7C5CF4C}"/>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E1BB9B31-F5EA-40DC-B808-F3DAE9A74F6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655B90F-E607-4DE1-B2A2-DD76E4823B31}"/>
              </a:ext>
            </a:extLst>
          </p:cNvPr>
          <p:cNvSpPr>
            <a:spLocks noGrp="1"/>
          </p:cNvSpPr>
          <p:nvPr>
            <p:ph type="sldNum" sz="quarter" idx="12"/>
          </p:nvPr>
        </p:nvSpPr>
        <p:spPr/>
        <p:txBody>
          <a:bodyPr/>
          <a:lstStyle/>
          <a:p>
            <a:fld id="{DBA1B0FB-D917-4C8C-928F-313BD683BF39}" type="slidenum">
              <a:rPr lang="en-US" smtClean="0"/>
              <a:t>20</a:t>
            </a:fld>
            <a:endParaRPr lang="en-US"/>
          </a:p>
        </p:txBody>
      </p:sp>
    </p:spTree>
    <p:extLst>
      <p:ext uri="{BB962C8B-B14F-4D97-AF65-F5344CB8AC3E}">
        <p14:creationId xmlns:p14="http://schemas.microsoft.com/office/powerpoint/2010/main" val="1867481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26F3-B7AE-4328-A81A-64A4B5E68869}"/>
              </a:ext>
            </a:extLst>
          </p:cNvPr>
          <p:cNvSpPr>
            <a:spLocks noGrp="1"/>
          </p:cNvSpPr>
          <p:nvPr>
            <p:ph type="title"/>
          </p:nvPr>
        </p:nvSpPr>
        <p:spPr>
          <a:xfrm>
            <a:off x="550862" y="549275"/>
            <a:ext cx="11091600" cy="757011"/>
          </a:xfrm>
        </p:spPr>
        <p:txBody>
          <a:bodyPr/>
          <a:lstStyle/>
          <a:p>
            <a:r>
              <a:rPr lang="en-IN" dirty="0"/>
              <a:t>Ordinary Least Squares (OLS)</a:t>
            </a:r>
          </a:p>
        </p:txBody>
      </p:sp>
      <p:sp>
        <p:nvSpPr>
          <p:cNvPr id="3" name="Content Placeholder 2">
            <a:extLst>
              <a:ext uri="{FF2B5EF4-FFF2-40B4-BE49-F238E27FC236}">
                <a16:creationId xmlns:a16="http://schemas.microsoft.com/office/drawing/2014/main" id="{93D5E44F-FA07-4A26-BCD5-C19BC81D5DB4}"/>
              </a:ext>
            </a:extLst>
          </p:cNvPr>
          <p:cNvSpPr>
            <a:spLocks noGrp="1"/>
          </p:cNvSpPr>
          <p:nvPr>
            <p:ph idx="1"/>
          </p:nvPr>
        </p:nvSpPr>
        <p:spPr>
          <a:xfrm>
            <a:off x="550862" y="1840053"/>
            <a:ext cx="11090274" cy="3979625"/>
          </a:xfrm>
        </p:spPr>
        <p:txBody>
          <a:bodyPr/>
          <a:lstStyle/>
          <a:p>
            <a:r>
              <a:rPr lang="en-US" sz="2400" dirty="0"/>
              <a:t>Obtaining reliable estimators of the coefficients so that we can investigate the relationships among the variables of interest.</a:t>
            </a:r>
          </a:p>
          <a:p>
            <a:r>
              <a:rPr lang="en-US" sz="2400" dirty="0"/>
              <a:t>derive estimates on the intercept and slope that minimize the sum of squared residuals (SSR). </a:t>
            </a:r>
          </a:p>
          <a:p>
            <a:r>
              <a:rPr lang="en-US" sz="2400" dirty="0"/>
              <a:t>Minimizing the SSR is a desired result, since we want the error between the regression function and sample data to be as small as possible. </a:t>
            </a:r>
          </a:p>
          <a:p>
            <a:r>
              <a:rPr lang="en-US" sz="2400" dirty="0"/>
              <a:t>The coefficient estimates that minimize the SSR are called the Ordinary Least Squared (OLS) estimates</a:t>
            </a:r>
            <a:endParaRPr lang="en-IN" sz="2400" dirty="0"/>
          </a:p>
        </p:txBody>
      </p:sp>
      <p:sp>
        <p:nvSpPr>
          <p:cNvPr id="6" name="Slide Number Placeholder 5">
            <a:extLst>
              <a:ext uri="{FF2B5EF4-FFF2-40B4-BE49-F238E27FC236}">
                <a16:creationId xmlns:a16="http://schemas.microsoft.com/office/drawing/2014/main" id="{36277F06-0A08-475E-8A37-96D2517A81E6}"/>
              </a:ext>
            </a:extLst>
          </p:cNvPr>
          <p:cNvSpPr>
            <a:spLocks noGrp="1"/>
          </p:cNvSpPr>
          <p:nvPr>
            <p:ph type="sldNum" sz="quarter" idx="12"/>
          </p:nvPr>
        </p:nvSpPr>
        <p:spPr/>
        <p:txBody>
          <a:bodyPr/>
          <a:lstStyle/>
          <a:p>
            <a:fld id="{DBA1B0FB-D917-4C8C-928F-313BD683BF39}" type="slidenum">
              <a:rPr lang="en-US" smtClean="0"/>
              <a:t>21</a:t>
            </a:fld>
            <a:endParaRPr lang="en-US"/>
          </a:p>
        </p:txBody>
      </p:sp>
    </p:spTree>
    <p:extLst>
      <p:ext uri="{BB962C8B-B14F-4D97-AF65-F5344CB8AC3E}">
        <p14:creationId xmlns:p14="http://schemas.microsoft.com/office/powerpoint/2010/main" val="2525469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92" name="Rectangle 5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93481-EEBB-45B1-95B6-5B3CF250B90E}"/>
              </a:ext>
            </a:extLst>
          </p:cNvPr>
          <p:cNvSpPr>
            <a:spLocks noGrp="1"/>
          </p:cNvSpPr>
          <p:nvPr>
            <p:ph type="title"/>
          </p:nvPr>
        </p:nvSpPr>
        <p:spPr>
          <a:xfrm>
            <a:off x="550864" y="549275"/>
            <a:ext cx="4935536" cy="1997855"/>
          </a:xfrm>
        </p:spPr>
        <p:txBody>
          <a:bodyPr wrap="square" anchor="b">
            <a:normAutofit/>
          </a:bodyPr>
          <a:lstStyle/>
          <a:p>
            <a:r>
              <a:rPr lang="en-US" sz="2600" dirty="0"/>
              <a:t>The OLS coefficient estimates for the simple linear regression are as follows:</a:t>
            </a:r>
            <a:br>
              <a:rPr lang="en-US" sz="2600" dirty="0"/>
            </a:br>
            <a:endParaRPr lang="en-IN" sz="2600" dirty="0"/>
          </a:p>
        </p:txBody>
      </p:sp>
      <p:sp>
        <p:nvSpPr>
          <p:cNvPr id="93" name="Oval 60">
            <a:extLst>
              <a:ext uri="{FF2B5EF4-FFF2-40B4-BE49-F238E27FC236}">
                <a16:creationId xmlns:a16="http://schemas.microsoft.com/office/drawing/2014/main" id="{48D4D7BC-3265-4CC9-A041-F7BAB2581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0897" y="981438"/>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0BD54A40-AEC0-4062-8769-E7AC1D93A503}"/>
              </a:ext>
            </a:extLst>
          </p:cNvPr>
          <p:cNvSpPr>
            <a:spLocks noGrp="1"/>
          </p:cNvSpPr>
          <p:nvPr>
            <p:ph idx="1"/>
          </p:nvPr>
        </p:nvSpPr>
        <p:spPr>
          <a:xfrm>
            <a:off x="550863" y="2351314"/>
            <a:ext cx="4833110" cy="3741511"/>
          </a:xfrm>
        </p:spPr>
        <p:txBody>
          <a:bodyPr anchor="t">
            <a:normAutofit/>
          </a:bodyPr>
          <a:lstStyle/>
          <a:p>
            <a:pPr algn="just"/>
            <a:endParaRPr lang="en-US" sz="1600" dirty="0"/>
          </a:p>
          <a:p>
            <a:pPr algn="just"/>
            <a:r>
              <a:rPr lang="en-US" sz="1600" dirty="0"/>
              <a:t>Where the “hats” above the coefficients indicate that it concerns the coefficient estimates</a:t>
            </a:r>
          </a:p>
          <a:p>
            <a:pPr algn="just"/>
            <a:endParaRPr lang="en-US" sz="1600" dirty="0"/>
          </a:p>
          <a:p>
            <a:pPr algn="just"/>
            <a:endParaRPr lang="en-US" sz="1600" dirty="0"/>
          </a:p>
          <a:p>
            <a:pPr algn="just"/>
            <a:r>
              <a:rPr lang="en-US" sz="1600" dirty="0"/>
              <a:t>And the “bars” above the x and y variables mean that they are the sample averages, which are computed as</a:t>
            </a:r>
            <a:endParaRPr lang="en-IN" sz="1600" dirty="0"/>
          </a:p>
        </p:txBody>
      </p:sp>
      <p:pic>
        <p:nvPicPr>
          <p:cNvPr id="11" name="Picture 10">
            <a:extLst>
              <a:ext uri="{FF2B5EF4-FFF2-40B4-BE49-F238E27FC236}">
                <a16:creationId xmlns:a16="http://schemas.microsoft.com/office/drawing/2014/main" id="{4E6D2625-B501-4EAE-ADAB-861865B65267}"/>
              </a:ext>
            </a:extLst>
          </p:cNvPr>
          <p:cNvPicPr>
            <a:picLocks noChangeAspect="1"/>
          </p:cNvPicPr>
          <p:nvPr/>
        </p:nvPicPr>
        <p:blipFill>
          <a:blip r:embed="rId2"/>
          <a:stretch>
            <a:fillRect/>
          </a:stretch>
        </p:blipFill>
        <p:spPr>
          <a:xfrm>
            <a:off x="5712985" y="4392361"/>
            <a:ext cx="6150003" cy="1875752"/>
          </a:xfrm>
          <a:custGeom>
            <a:avLst/>
            <a:gdLst/>
            <a:ahLst/>
            <a:cxnLst/>
            <a:rect l="l" t="t" r="r" b="b"/>
            <a:pathLst>
              <a:path w="7090239" h="2880519">
                <a:moveTo>
                  <a:pt x="0" y="0"/>
                </a:moveTo>
                <a:lnTo>
                  <a:pt x="7090239" y="0"/>
                </a:lnTo>
                <a:lnTo>
                  <a:pt x="7090239" y="2880519"/>
                </a:lnTo>
                <a:lnTo>
                  <a:pt x="0" y="2880519"/>
                </a:lnTo>
                <a:close/>
              </a:path>
            </a:pathLst>
          </a:custGeom>
        </p:spPr>
      </p:pic>
      <p:pic>
        <p:nvPicPr>
          <p:cNvPr id="9" name="Picture 8">
            <a:extLst>
              <a:ext uri="{FF2B5EF4-FFF2-40B4-BE49-F238E27FC236}">
                <a16:creationId xmlns:a16="http://schemas.microsoft.com/office/drawing/2014/main" id="{2813DCC3-C1AD-4CDE-AF13-A170DFEA1473}"/>
              </a:ext>
            </a:extLst>
          </p:cNvPr>
          <p:cNvPicPr>
            <a:picLocks noChangeAspect="1"/>
          </p:cNvPicPr>
          <p:nvPr/>
        </p:nvPicPr>
        <p:blipFill>
          <a:blip r:embed="rId3"/>
          <a:stretch>
            <a:fillRect/>
          </a:stretch>
        </p:blipFill>
        <p:spPr>
          <a:xfrm>
            <a:off x="5712986" y="549274"/>
            <a:ext cx="6109292" cy="3253199"/>
          </a:xfrm>
          <a:custGeom>
            <a:avLst/>
            <a:gdLst/>
            <a:ahLst/>
            <a:cxnLst/>
            <a:rect l="l" t="t" r="r" b="b"/>
            <a:pathLst>
              <a:path w="7090239" h="2880519">
                <a:moveTo>
                  <a:pt x="0" y="0"/>
                </a:moveTo>
                <a:lnTo>
                  <a:pt x="7090239" y="0"/>
                </a:lnTo>
                <a:lnTo>
                  <a:pt x="7090239" y="2880519"/>
                </a:lnTo>
                <a:lnTo>
                  <a:pt x="0" y="2880519"/>
                </a:lnTo>
                <a:close/>
              </a:path>
            </a:pathLst>
          </a:custGeom>
        </p:spPr>
      </p:pic>
      <p:grpSp>
        <p:nvGrpSpPr>
          <p:cNvPr id="94" name="Group 62">
            <a:extLst>
              <a:ext uri="{FF2B5EF4-FFF2-40B4-BE49-F238E27FC236}">
                <a16:creationId xmlns:a16="http://schemas.microsoft.com/office/drawing/2014/main" id="{17FE0127-8AF5-4BFA-BC26-8660D1E04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63808" y="5952682"/>
            <a:ext cx="667800" cy="631474"/>
            <a:chOff x="8069541" y="1262702"/>
            <a:chExt cx="667800" cy="631474"/>
          </a:xfrm>
        </p:grpSpPr>
        <p:sp>
          <p:nvSpPr>
            <p:cNvPr id="95" name="Freeform: Shape 63">
              <a:extLst>
                <a:ext uri="{FF2B5EF4-FFF2-40B4-BE49-F238E27FC236}">
                  <a16:creationId xmlns:a16="http://schemas.microsoft.com/office/drawing/2014/main" id="{4AEBA0BB-D7A5-4A4C-9DFA-C4EFBB0B14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Oval 64">
              <a:extLst>
                <a:ext uri="{FF2B5EF4-FFF2-40B4-BE49-F238E27FC236}">
                  <a16:creationId xmlns:a16="http://schemas.microsoft.com/office/drawing/2014/main" id="{FF90555E-E94B-49EE-A532-1582F482F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 name="Slide Number Placeholder 5">
            <a:extLst>
              <a:ext uri="{FF2B5EF4-FFF2-40B4-BE49-F238E27FC236}">
                <a16:creationId xmlns:a16="http://schemas.microsoft.com/office/drawing/2014/main" id="{4DB4C4FB-B13B-4B1C-8429-DD0D9DE8C6A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22</a:t>
            </a:fld>
            <a:endParaRPr lang="en-US"/>
          </a:p>
        </p:txBody>
      </p:sp>
    </p:spTree>
    <p:extLst>
      <p:ext uri="{BB962C8B-B14F-4D97-AF65-F5344CB8AC3E}">
        <p14:creationId xmlns:p14="http://schemas.microsoft.com/office/powerpoint/2010/main" val="61956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49537" y="549275"/>
            <a:ext cx="11091600" cy="804656"/>
          </a:xfrm>
        </p:spPr>
        <p:txBody>
          <a:bodyPr/>
          <a:lstStyle/>
          <a:p>
            <a:r>
              <a:rPr lang="en-US" dirty="0"/>
              <a:t>Linear Regression Model</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12" name="Content Placeholder 11">
            <a:extLst>
              <a:ext uri="{FF2B5EF4-FFF2-40B4-BE49-F238E27FC236}">
                <a16:creationId xmlns:a16="http://schemas.microsoft.com/office/drawing/2014/main" id="{D286E86E-63BE-40E0-9DDA-553AA4FB8B54}"/>
              </a:ext>
            </a:extLst>
          </p:cNvPr>
          <p:cNvPicPr>
            <a:picLocks noGrp="1" noChangeAspect="1"/>
          </p:cNvPicPr>
          <p:nvPr>
            <p:ph idx="1"/>
          </p:nvPr>
        </p:nvPicPr>
        <p:blipFill>
          <a:blip r:embed="rId2"/>
          <a:stretch>
            <a:fillRect/>
          </a:stretch>
        </p:blipFill>
        <p:spPr>
          <a:xfrm>
            <a:off x="4338656" y="5258310"/>
            <a:ext cx="3513361" cy="498810"/>
          </a:xfrm>
        </p:spPr>
      </p:pic>
      <p:pic>
        <p:nvPicPr>
          <p:cNvPr id="14" name="Picture 13">
            <a:extLst>
              <a:ext uri="{FF2B5EF4-FFF2-40B4-BE49-F238E27FC236}">
                <a16:creationId xmlns:a16="http://schemas.microsoft.com/office/drawing/2014/main" id="{866BDA70-9D7C-408C-A84A-D0E5FEFC7855}"/>
              </a:ext>
            </a:extLst>
          </p:cNvPr>
          <p:cNvPicPr>
            <a:picLocks noChangeAspect="1"/>
          </p:cNvPicPr>
          <p:nvPr/>
        </p:nvPicPr>
        <p:blipFill>
          <a:blip r:embed="rId3"/>
          <a:stretch>
            <a:fillRect/>
          </a:stretch>
        </p:blipFill>
        <p:spPr>
          <a:xfrm>
            <a:off x="2921336" y="4877606"/>
            <a:ext cx="1021827" cy="344436"/>
          </a:xfrm>
          <a:prstGeom prst="rect">
            <a:avLst/>
          </a:prstGeom>
        </p:spPr>
      </p:pic>
      <p:pic>
        <p:nvPicPr>
          <p:cNvPr id="3" name="Picture 2">
            <a:extLst>
              <a:ext uri="{FF2B5EF4-FFF2-40B4-BE49-F238E27FC236}">
                <a16:creationId xmlns:a16="http://schemas.microsoft.com/office/drawing/2014/main" id="{BCC7482D-9A3C-459F-A11F-CEE6CDC03E1B}"/>
              </a:ext>
            </a:extLst>
          </p:cNvPr>
          <p:cNvPicPr>
            <a:picLocks noChangeAspect="1"/>
          </p:cNvPicPr>
          <p:nvPr/>
        </p:nvPicPr>
        <p:blipFill>
          <a:blip r:embed="rId4"/>
          <a:stretch>
            <a:fillRect/>
          </a:stretch>
        </p:blipFill>
        <p:spPr>
          <a:xfrm>
            <a:off x="3695036" y="1353931"/>
            <a:ext cx="4800600" cy="3133725"/>
          </a:xfrm>
          <a:prstGeom prst="rect">
            <a:avLst/>
          </a:prstGeom>
        </p:spPr>
      </p:pic>
    </p:spTree>
    <p:extLst>
      <p:ext uri="{BB962C8B-B14F-4D97-AF65-F5344CB8AC3E}">
        <p14:creationId xmlns:p14="http://schemas.microsoft.com/office/powerpoint/2010/main" val="374028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1B8D-5FD7-4E0F-AE9D-0E2C39B3C2D6}"/>
              </a:ext>
            </a:extLst>
          </p:cNvPr>
          <p:cNvSpPr>
            <a:spLocks noGrp="1"/>
          </p:cNvSpPr>
          <p:nvPr>
            <p:ph type="title"/>
          </p:nvPr>
        </p:nvSpPr>
        <p:spPr/>
        <p:txBody>
          <a:bodyPr/>
          <a:lstStyle/>
          <a:p>
            <a:r>
              <a:rPr lang="en-US" dirty="0"/>
              <a:t>Modeling the dependent variable </a:t>
            </a:r>
            <a:r>
              <a:rPr lang="en-US" dirty="0" err="1"/>
              <a:t>y</a:t>
            </a:r>
            <a:r>
              <a:rPr lang="en-US" baseline="-25000" dirty="0" err="1"/>
              <a:t>i</a:t>
            </a:r>
            <a:r>
              <a:rPr lang="en-US" dirty="0"/>
              <a:t> with one independent variable x</a:t>
            </a:r>
            <a:r>
              <a:rPr lang="en-US" baseline="-25000" dirty="0"/>
              <a:t>i</a:t>
            </a:r>
            <a:endParaRPr lang="en-IN" baseline="-25000" dirty="0"/>
          </a:p>
        </p:txBody>
      </p:sp>
      <p:sp>
        <p:nvSpPr>
          <p:cNvPr id="3" name="Content Placeholder 2">
            <a:extLst>
              <a:ext uri="{FF2B5EF4-FFF2-40B4-BE49-F238E27FC236}">
                <a16:creationId xmlns:a16="http://schemas.microsoft.com/office/drawing/2014/main" id="{C0A6BFB5-636F-41F7-86C5-4287A4F7DF6D}"/>
              </a:ext>
            </a:extLst>
          </p:cNvPr>
          <p:cNvSpPr>
            <a:spLocks noGrp="1"/>
          </p:cNvSpPr>
          <p:nvPr>
            <p:ph idx="1"/>
          </p:nvPr>
        </p:nvSpPr>
        <p:spPr>
          <a:xfrm>
            <a:off x="550863" y="3179078"/>
            <a:ext cx="11090274" cy="1490679"/>
          </a:xfrm>
        </p:spPr>
        <p:txBody>
          <a:bodyPr/>
          <a:lstStyle/>
          <a:p>
            <a:r>
              <a:rPr lang="en-US" dirty="0"/>
              <a:t>where the subscript </a:t>
            </a:r>
            <a:r>
              <a:rPr lang="en-US" dirty="0" err="1"/>
              <a:t>i</a:t>
            </a:r>
            <a:r>
              <a:rPr lang="en-US" dirty="0"/>
              <a:t> refers to a particular observation (there are n data points in total). Here, β</a:t>
            </a:r>
            <a:r>
              <a:rPr lang="en-US" baseline="-25000" dirty="0"/>
              <a:t>0</a:t>
            </a:r>
            <a:r>
              <a:rPr lang="en-US" dirty="0"/>
              <a:t> and β</a:t>
            </a:r>
            <a:r>
              <a:rPr lang="en-US" baseline="-25000" dirty="0"/>
              <a:t>1</a:t>
            </a:r>
            <a:r>
              <a:rPr lang="en-US" dirty="0"/>
              <a:t> are the coefficients (or parameters) that need to be estimated from the data. β</a:t>
            </a:r>
            <a:r>
              <a:rPr lang="en-US" baseline="-25000" dirty="0"/>
              <a:t>0</a:t>
            </a:r>
            <a:r>
              <a:rPr lang="en-US" dirty="0"/>
              <a:t> is the intercept (a constant term) and β</a:t>
            </a:r>
            <a:r>
              <a:rPr lang="en-US" baseline="-25000" dirty="0"/>
              <a:t>1</a:t>
            </a:r>
            <a:r>
              <a:rPr lang="en-US" dirty="0"/>
              <a:t> is the gradient.</a:t>
            </a:r>
            <a:endParaRPr lang="en-IN" dirty="0"/>
          </a:p>
        </p:txBody>
      </p:sp>
      <p:sp>
        <p:nvSpPr>
          <p:cNvPr id="6" name="Slide Number Placeholder 5">
            <a:extLst>
              <a:ext uri="{FF2B5EF4-FFF2-40B4-BE49-F238E27FC236}">
                <a16:creationId xmlns:a16="http://schemas.microsoft.com/office/drawing/2014/main" id="{B45A57B8-9FD8-437B-A705-316716E0AE9C}"/>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5" name="Picture 4">
            <a:extLst>
              <a:ext uri="{FF2B5EF4-FFF2-40B4-BE49-F238E27FC236}">
                <a16:creationId xmlns:a16="http://schemas.microsoft.com/office/drawing/2014/main" id="{12B6FA9F-5E02-459B-BEE5-FE7B6B1A74DE}"/>
              </a:ext>
            </a:extLst>
          </p:cNvPr>
          <p:cNvPicPr>
            <a:picLocks noChangeAspect="1"/>
          </p:cNvPicPr>
          <p:nvPr/>
        </p:nvPicPr>
        <p:blipFill>
          <a:blip r:embed="rId2"/>
          <a:stretch>
            <a:fillRect/>
          </a:stretch>
        </p:blipFill>
        <p:spPr>
          <a:xfrm>
            <a:off x="3039103" y="2244426"/>
            <a:ext cx="5772150" cy="571500"/>
          </a:xfrm>
          <a:prstGeom prst="rect">
            <a:avLst/>
          </a:prstGeom>
        </p:spPr>
      </p:pic>
      <p:grpSp>
        <p:nvGrpSpPr>
          <p:cNvPr id="8" name="Group 7">
            <a:extLst>
              <a:ext uri="{FF2B5EF4-FFF2-40B4-BE49-F238E27FC236}">
                <a16:creationId xmlns:a16="http://schemas.microsoft.com/office/drawing/2014/main" id="{F789936A-0DFF-46DC-A9CD-A07F24D54864}"/>
              </a:ext>
            </a:extLst>
          </p:cNvPr>
          <p:cNvGrpSpPr/>
          <p:nvPr/>
        </p:nvGrpSpPr>
        <p:grpSpPr>
          <a:xfrm>
            <a:off x="4887236" y="4671204"/>
            <a:ext cx="2417527" cy="917280"/>
            <a:chOff x="0" y="50515"/>
            <a:chExt cx="11090274" cy="917280"/>
          </a:xfrm>
          <a:scene3d>
            <a:camera prst="orthographicFront"/>
            <a:lightRig rig="flat" dir="t"/>
          </a:scene3d>
        </p:grpSpPr>
        <p:sp>
          <p:nvSpPr>
            <p:cNvPr id="13" name="Rectangle: Rounded Corners 12">
              <a:extLst>
                <a:ext uri="{FF2B5EF4-FFF2-40B4-BE49-F238E27FC236}">
                  <a16:creationId xmlns:a16="http://schemas.microsoft.com/office/drawing/2014/main" id="{A1521E6A-9885-48D8-85DD-28C23A7B8A1D}"/>
                </a:ext>
              </a:extLst>
            </p:cNvPr>
            <p:cNvSpPr/>
            <p:nvPr/>
          </p:nvSpPr>
          <p:spPr>
            <a:xfrm>
              <a:off x="0" y="50515"/>
              <a:ext cx="11090274" cy="917280"/>
            </a:xfrm>
            <a:prstGeom prst="roundRect">
              <a:avLst/>
            </a:prstGeom>
            <a:gradFill flip="none" rotWithShape="0">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sp3d prstMaterial="dkEdge">
              <a:bevelT w="8200" h="38100"/>
            </a:sp3d>
          </p:spPr>
          <p:style>
            <a:lnRef idx="0">
              <a:schemeClr val="lt1">
                <a:hueOff val="0"/>
                <a:satOff val="0"/>
                <a:lumOff val="0"/>
                <a:alphaOff val="0"/>
              </a:schemeClr>
            </a:lnRef>
            <a:fillRef idx="2">
              <a:scrgbClr r="0" g="0" b="0"/>
            </a:fillRef>
            <a:effectRef idx="1">
              <a:schemeClr val="accent2">
                <a:shade val="80000"/>
                <a:hueOff val="0"/>
                <a:satOff val="0"/>
                <a:lumOff val="0"/>
                <a:alphaOff val="0"/>
              </a:schemeClr>
            </a:effectRef>
            <a:fontRef idx="minor">
              <a:schemeClr val="dk1"/>
            </a:fontRef>
          </p:style>
        </p:sp>
        <mc:AlternateContent xmlns:mc="http://schemas.openxmlformats.org/markup-compatibility/2006">
          <mc:Choice xmlns:a14="http://schemas.microsoft.com/office/drawing/2010/main" Requires="a14">
            <p:sp>
              <p:nvSpPr>
                <p:cNvPr id="14" name="Rectangle: Rounded Corners 4">
                  <a:extLst>
                    <a:ext uri="{FF2B5EF4-FFF2-40B4-BE49-F238E27FC236}">
                      <a16:creationId xmlns:a16="http://schemas.microsoft.com/office/drawing/2014/main" id="{05A28C34-8ECA-4783-A12D-4451F4E34A61}"/>
                    </a:ext>
                  </a:extLst>
                </p:cNvPr>
                <p:cNvSpPr txBox="1"/>
                <p:nvPr/>
              </p:nvSpPr>
              <p:spPr>
                <a:xfrm>
                  <a:off x="44778" y="95293"/>
                  <a:ext cx="11000718" cy="827724"/>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ts val="0"/>
                    </a:spcAft>
                    <a:buNone/>
                  </a:pPr>
                  <a14:m>
                    <m:oMathPara xmlns:m="http://schemas.openxmlformats.org/officeDocument/2006/math">
                      <m:oMathParaPr>
                        <m:jc m:val="center"/>
                      </m:oMathParaPr>
                      <m:oMath xmlns:m="http://schemas.openxmlformats.org/officeDocument/2006/math">
                        <m:r>
                          <a:rPr lang="en-IN" sz="2800" kern="1200" smtClean="0">
                            <a:latin typeface="Cambria Math" panose="02040503050406030204" pitchFamily="18" charset="0"/>
                          </a:rPr>
                          <m:t>𝑦</m:t>
                        </m:r>
                        <m:r>
                          <a:rPr lang="en-IN" sz="2800" i="1" kern="1200">
                            <a:latin typeface="Cambria Math" panose="02040503050406030204" pitchFamily="18" charset="0"/>
                          </a:rPr>
                          <m:t> </m:t>
                        </m:r>
                        <m:r>
                          <a:rPr lang="en-IN" sz="2800" kern="1200">
                            <a:latin typeface="Cambria Math" panose="02040503050406030204" pitchFamily="18" charset="0"/>
                          </a:rPr>
                          <m:t>=</m:t>
                        </m:r>
                        <m:r>
                          <a:rPr lang="en-IN" sz="2800" i="1" kern="1200">
                            <a:latin typeface="Cambria Math" panose="02040503050406030204" pitchFamily="18" charset="0"/>
                          </a:rPr>
                          <m:t> </m:t>
                        </m:r>
                        <m:r>
                          <a:rPr lang="en-IN" sz="2800" kern="1200">
                            <a:latin typeface="Cambria Math" panose="02040503050406030204" pitchFamily="18" charset="0"/>
                          </a:rPr>
                          <m:t>𝑚𝑥</m:t>
                        </m:r>
                        <m:r>
                          <a:rPr lang="en-IN" sz="2800" i="1" kern="1200">
                            <a:latin typeface="Cambria Math" panose="02040503050406030204" pitchFamily="18" charset="0"/>
                          </a:rPr>
                          <m:t> </m:t>
                        </m:r>
                        <m:r>
                          <a:rPr lang="en-IN" sz="2800" kern="1200">
                            <a:latin typeface="Cambria Math" panose="02040503050406030204" pitchFamily="18" charset="0"/>
                          </a:rPr>
                          <m:t>+</m:t>
                        </m:r>
                        <m:r>
                          <a:rPr lang="en-IN" sz="2800" kern="1200">
                            <a:latin typeface="Cambria Math" panose="02040503050406030204" pitchFamily="18" charset="0"/>
                          </a:rPr>
                          <m:t>𝑐</m:t>
                        </m:r>
                      </m:oMath>
                    </m:oMathPara>
                  </a14:m>
                  <a:endParaRPr lang="en-IN" sz="1600" kern="1200" dirty="0"/>
                </a:p>
              </p:txBody>
            </p:sp>
          </mc:Choice>
          <mc:Fallback>
            <p:sp>
              <p:nvSpPr>
                <p:cNvPr id="14" name="Rectangle: Rounded Corners 4">
                  <a:extLst>
                    <a:ext uri="{FF2B5EF4-FFF2-40B4-BE49-F238E27FC236}">
                      <a16:creationId xmlns:a16="http://schemas.microsoft.com/office/drawing/2014/main" id="{05A28C34-8ECA-4783-A12D-4451F4E34A61}"/>
                    </a:ext>
                  </a:extLst>
                </p:cNvPr>
                <p:cNvSpPr txBox="1">
                  <a:spLocks noRot="1" noChangeAspect="1" noMove="1" noResize="1" noEditPoints="1" noAdjustHandles="1" noChangeArrowheads="1" noChangeShapeType="1" noTextEdit="1"/>
                </p:cNvSpPr>
                <p:nvPr/>
              </p:nvSpPr>
              <p:spPr>
                <a:xfrm>
                  <a:off x="44778" y="95293"/>
                  <a:ext cx="11000718" cy="827724"/>
                </a:xfrm>
                <a:prstGeom prst="rect">
                  <a:avLst/>
                </a:prstGeom>
                <a:blipFill>
                  <a:blip r:embed="rId3"/>
                  <a:stretch>
                    <a:fillRect/>
                  </a:stretch>
                </a:blipFill>
              </p:spPr>
              <p:txBody>
                <a:bodyPr/>
                <a:lstStyle/>
                <a:p>
                  <a:r>
                    <a:rPr lang="en-IN">
                      <a:noFill/>
                    </a:rPr>
                    <a:t> </a:t>
                  </a:r>
                </a:p>
              </p:txBody>
            </p:sp>
          </mc:Fallback>
        </mc:AlternateContent>
      </p:grpSp>
    </p:spTree>
    <p:extLst>
      <p:ext uri="{BB962C8B-B14F-4D97-AF65-F5344CB8AC3E}">
        <p14:creationId xmlns:p14="http://schemas.microsoft.com/office/powerpoint/2010/main" val="2737720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E1E6-FF79-47E6-BFA4-F846C5DAD510}"/>
              </a:ext>
            </a:extLst>
          </p:cNvPr>
          <p:cNvSpPr>
            <a:spLocks noGrp="1"/>
          </p:cNvSpPr>
          <p:nvPr>
            <p:ph type="title"/>
          </p:nvPr>
        </p:nvSpPr>
        <p:spPr/>
        <p:txBody>
          <a:bodyPr/>
          <a:lstStyle/>
          <a:p>
            <a:r>
              <a:rPr lang="en-US" dirty="0"/>
              <a:t>Cost Function (MSE)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84F510-9F36-41F4-983D-2DB9CF804B85}"/>
                  </a:ext>
                </a:extLst>
              </p:cNvPr>
              <p:cNvSpPr>
                <a:spLocks noGrp="1"/>
              </p:cNvSpPr>
              <p:nvPr>
                <p:ph idx="1"/>
              </p:nvPr>
            </p:nvSpPr>
            <p:spPr/>
            <p:txBody>
              <a:bodyPr/>
              <a:lstStyle/>
              <a:p>
                <a:r>
                  <a:rPr lang="en-US" sz="2000" kern="1200" dirty="0">
                    <a:latin typeface="Cambria Math" panose="02040503050406030204" pitchFamily="18" charset="0"/>
                  </a:rPr>
                  <a:t>The cost is the variance from the value we projected. The cost will be determined using the Mean Squared Error function.</a:t>
                </a:r>
              </a:p>
              <a:p>
                <a:endParaRPr lang="en-US" sz="2000" kern="1200"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IN" sz="2400" kern="1200" smtClean="0">
                          <a:latin typeface="Cambria Math" panose="02040503050406030204" pitchFamily="18" charset="0"/>
                        </a:rPr>
                        <m:t>𝑓</m:t>
                      </m:r>
                      <m:d>
                        <m:dPr>
                          <m:ctrlPr>
                            <a:rPr lang="en-IN" sz="2400" i="1" kern="1200">
                              <a:latin typeface="Cambria Math" panose="02040503050406030204" pitchFamily="18" charset="0"/>
                            </a:rPr>
                          </m:ctrlPr>
                        </m:dPr>
                        <m:e>
                          <m:r>
                            <a:rPr lang="en-IN" sz="2400" kern="1200">
                              <a:latin typeface="Cambria Math" panose="02040503050406030204" pitchFamily="18" charset="0"/>
                            </a:rPr>
                            <m:t>𝑚</m:t>
                          </m:r>
                          <m:r>
                            <a:rPr lang="en-IN" sz="2400" kern="1200">
                              <a:latin typeface="Cambria Math" panose="02040503050406030204" pitchFamily="18" charset="0"/>
                            </a:rPr>
                            <m:t>,</m:t>
                          </m:r>
                          <m:r>
                            <a:rPr lang="en-IN" sz="2400" kern="1200">
                              <a:latin typeface="Cambria Math" panose="02040503050406030204" pitchFamily="18" charset="0"/>
                            </a:rPr>
                            <m:t>𝑐</m:t>
                          </m:r>
                        </m:e>
                      </m:d>
                      <m:r>
                        <a:rPr lang="en-IN" sz="2400" i="1" kern="1200">
                          <a:latin typeface="Cambria Math" panose="02040503050406030204" pitchFamily="18" charset="0"/>
                        </a:rPr>
                        <m:t> </m:t>
                      </m:r>
                      <m:r>
                        <a:rPr lang="en-IN" sz="2400" kern="1200">
                          <a:latin typeface="Cambria Math" panose="02040503050406030204" pitchFamily="18" charset="0"/>
                        </a:rPr>
                        <m:t>=</m:t>
                      </m:r>
                      <m:r>
                        <a:rPr lang="en-IN" sz="2400" i="1" kern="1200">
                          <a:latin typeface="Cambria Math" panose="02040503050406030204" pitchFamily="18" charset="0"/>
                        </a:rPr>
                        <m:t>  </m:t>
                      </m:r>
                      <m:f>
                        <m:fPr>
                          <m:ctrlPr>
                            <a:rPr lang="en-IN" sz="2400" i="1" kern="1200">
                              <a:latin typeface="Cambria Math" panose="02040503050406030204" pitchFamily="18" charset="0"/>
                            </a:rPr>
                          </m:ctrlPr>
                        </m:fPr>
                        <m:num>
                          <m:r>
                            <a:rPr lang="en-IN" sz="2400" kern="1200">
                              <a:latin typeface="Cambria Math" panose="02040503050406030204" pitchFamily="18" charset="0"/>
                            </a:rPr>
                            <m:t>1</m:t>
                          </m:r>
                        </m:num>
                        <m:den>
                          <m:r>
                            <a:rPr lang="en-IN" sz="2400" kern="1200">
                              <a:latin typeface="Cambria Math" panose="02040503050406030204" pitchFamily="18" charset="0"/>
                            </a:rPr>
                            <m:t>𝑛</m:t>
                          </m:r>
                        </m:den>
                      </m:f>
                      <m:nary>
                        <m:naryPr>
                          <m:chr m:val="∑"/>
                          <m:limLoc m:val="undOvr"/>
                          <m:ctrlPr>
                            <a:rPr lang="en-IN" sz="2400" i="1" kern="1200">
                              <a:latin typeface="Cambria Math" panose="02040503050406030204" pitchFamily="18" charset="0"/>
                            </a:rPr>
                          </m:ctrlPr>
                        </m:naryPr>
                        <m:sub>
                          <m:r>
                            <a:rPr lang="en-IN" sz="2400" kern="1200">
                              <a:latin typeface="Cambria Math" panose="02040503050406030204" pitchFamily="18" charset="0"/>
                            </a:rPr>
                            <m:t>𝑖</m:t>
                          </m:r>
                          <m:r>
                            <a:rPr lang="en-IN" sz="2400" kern="1200">
                              <a:latin typeface="Cambria Math" panose="02040503050406030204" pitchFamily="18" charset="0"/>
                            </a:rPr>
                            <m:t>=1</m:t>
                          </m:r>
                        </m:sub>
                        <m:sup>
                          <m:r>
                            <a:rPr lang="en-IN" sz="2400" kern="1200">
                              <a:latin typeface="Cambria Math" panose="02040503050406030204" pitchFamily="18" charset="0"/>
                            </a:rPr>
                            <m:t>𝑛</m:t>
                          </m:r>
                        </m:sup>
                        <m:e>
                          <m:sSup>
                            <m:sSupPr>
                              <m:ctrlPr>
                                <a:rPr lang="en-IN" sz="2400" i="1" kern="1200">
                                  <a:latin typeface="Cambria Math" panose="02040503050406030204" pitchFamily="18" charset="0"/>
                                </a:rPr>
                              </m:ctrlPr>
                            </m:sSupPr>
                            <m:e>
                              <m:d>
                                <m:dPr>
                                  <m:ctrlPr>
                                    <a:rPr lang="en-IN" sz="2400" i="1" kern="1200">
                                      <a:latin typeface="Cambria Math" panose="02040503050406030204" pitchFamily="18" charset="0"/>
                                    </a:rPr>
                                  </m:ctrlPr>
                                </m:dPr>
                                <m:e>
                                  <m:sSub>
                                    <m:sSubPr>
                                      <m:ctrlPr>
                                        <a:rPr lang="en-IN" sz="2400" i="1" kern="1200">
                                          <a:latin typeface="Cambria Math" panose="02040503050406030204" pitchFamily="18" charset="0"/>
                                        </a:rPr>
                                      </m:ctrlPr>
                                    </m:sSubPr>
                                    <m:e>
                                      <m:r>
                                        <a:rPr lang="en-IN" sz="2400" kern="1200">
                                          <a:latin typeface="Cambria Math" panose="02040503050406030204" pitchFamily="18" charset="0"/>
                                        </a:rPr>
                                        <m:t>𝑦</m:t>
                                      </m:r>
                                    </m:e>
                                    <m:sub>
                                      <m:r>
                                        <a:rPr lang="en-IN" sz="2400" kern="1200">
                                          <a:latin typeface="Cambria Math" panose="02040503050406030204" pitchFamily="18" charset="0"/>
                                        </a:rPr>
                                        <m:t>𝑖</m:t>
                                      </m:r>
                                    </m:sub>
                                  </m:sSub>
                                  <m:r>
                                    <a:rPr lang="en-IN" sz="2400" kern="1200">
                                      <a:latin typeface="Cambria Math" panose="02040503050406030204" pitchFamily="18" charset="0"/>
                                    </a:rPr>
                                    <m:t>−</m:t>
                                  </m:r>
                                  <m:d>
                                    <m:dPr>
                                      <m:ctrlPr>
                                        <a:rPr lang="en-IN" sz="2400" i="1" kern="1200">
                                          <a:latin typeface="Cambria Math" panose="02040503050406030204" pitchFamily="18" charset="0"/>
                                        </a:rPr>
                                      </m:ctrlPr>
                                    </m:dPr>
                                    <m:e>
                                      <m:sSub>
                                        <m:sSubPr>
                                          <m:ctrlPr>
                                            <a:rPr lang="en-IN" sz="2400" i="1" kern="1200">
                                              <a:latin typeface="Cambria Math" panose="02040503050406030204" pitchFamily="18" charset="0"/>
                                            </a:rPr>
                                          </m:ctrlPr>
                                        </m:sSubPr>
                                        <m:e>
                                          <m:r>
                                            <a:rPr lang="en-IN" sz="2400" kern="1200">
                                              <a:latin typeface="Cambria Math" panose="02040503050406030204" pitchFamily="18" charset="0"/>
                                            </a:rPr>
                                            <m:t>𝑚𝑥</m:t>
                                          </m:r>
                                        </m:e>
                                        <m:sub>
                                          <m:r>
                                            <a:rPr lang="en-IN" sz="2400" kern="1200">
                                              <a:latin typeface="Cambria Math" panose="02040503050406030204" pitchFamily="18" charset="0"/>
                                            </a:rPr>
                                            <m:t>𝑖</m:t>
                                          </m:r>
                                          <m:r>
                                            <a:rPr lang="en-IN" sz="2400" i="1" kern="1200">
                                              <a:latin typeface="Cambria Math" panose="02040503050406030204" pitchFamily="18" charset="0"/>
                                            </a:rPr>
                                            <m:t> </m:t>
                                          </m:r>
                                        </m:sub>
                                      </m:sSub>
                                      <m:r>
                                        <a:rPr lang="en-IN" sz="2400" kern="1200">
                                          <a:latin typeface="Cambria Math" panose="02040503050406030204" pitchFamily="18" charset="0"/>
                                        </a:rPr>
                                        <m:t>+</m:t>
                                      </m:r>
                                      <m:r>
                                        <a:rPr lang="en-IN" sz="2400" kern="1200">
                                          <a:latin typeface="Cambria Math" panose="02040503050406030204" pitchFamily="18" charset="0"/>
                                        </a:rPr>
                                        <m:t>𝑐</m:t>
                                      </m:r>
                                    </m:e>
                                  </m:d>
                                </m:e>
                              </m:d>
                            </m:e>
                            <m:sup>
                              <m:r>
                                <a:rPr lang="en-IN" sz="2400" kern="1200">
                                  <a:latin typeface="Cambria Math" panose="02040503050406030204" pitchFamily="18" charset="0"/>
                                </a:rPr>
                                <m:t>2</m:t>
                              </m:r>
                            </m:sup>
                          </m:sSup>
                        </m:e>
                      </m:nary>
                    </m:oMath>
                  </m:oMathPara>
                </a14:m>
                <a:endParaRPr lang="en-IN" sz="2000" kern="1200" dirty="0"/>
              </a:p>
              <a:p>
                <a:endParaRPr lang="en-IN" dirty="0"/>
              </a:p>
            </p:txBody>
          </p:sp>
        </mc:Choice>
        <mc:Fallback xmlns="">
          <p:sp>
            <p:nvSpPr>
              <p:cNvPr id="3" name="Content Placeholder 2">
                <a:extLst>
                  <a:ext uri="{FF2B5EF4-FFF2-40B4-BE49-F238E27FC236}">
                    <a16:creationId xmlns:a16="http://schemas.microsoft.com/office/drawing/2014/main" id="{D084F510-9F36-41F4-983D-2DB9CF804B85}"/>
                  </a:ext>
                </a:extLst>
              </p:cNvPr>
              <p:cNvSpPr>
                <a:spLocks noGrp="1" noRot="1" noChangeAspect="1" noMove="1" noResize="1" noEditPoints="1" noAdjustHandles="1" noChangeArrowheads="1" noChangeShapeType="1" noTextEdit="1"/>
              </p:cNvSpPr>
              <p:nvPr>
                <p:ph idx="1"/>
              </p:nvPr>
            </p:nvSpPr>
            <p:spPr>
              <a:blipFill>
                <a:blip r:embed="rId2"/>
                <a:stretch>
                  <a:fillRect l="-1319" t="-1994"/>
                </a:stretch>
              </a:blipFill>
            </p:spPr>
            <p:txBody>
              <a:bodyPr/>
              <a:lstStyle/>
              <a:p>
                <a:r>
                  <a:rPr lang="en-IN">
                    <a:noFill/>
                  </a:rPr>
                  <a:t> </a:t>
                </a:r>
              </a:p>
            </p:txBody>
          </p:sp>
        </mc:Fallback>
      </mc:AlternateContent>
      <p:sp>
        <p:nvSpPr>
          <p:cNvPr id="6" name="Slide Number Placeholder 5">
            <a:extLst>
              <a:ext uri="{FF2B5EF4-FFF2-40B4-BE49-F238E27FC236}">
                <a16:creationId xmlns:a16="http://schemas.microsoft.com/office/drawing/2014/main" id="{F86943BC-C00A-4955-8CD0-9B1609FF9126}"/>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102428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D36447-512B-43E7-9F24-7122C59B8D74}"/>
              </a:ext>
            </a:extLst>
          </p:cNvPr>
          <p:cNvSpPr/>
          <p:nvPr/>
        </p:nvSpPr>
        <p:spPr>
          <a:xfrm>
            <a:off x="194940" y="1599656"/>
            <a:ext cx="11802120" cy="4702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597C5970-7185-4305-BA18-2FBC5295F669}"/>
              </a:ext>
            </a:extLst>
          </p:cNvPr>
          <p:cNvSpPr>
            <a:spLocks noGrp="1"/>
          </p:cNvSpPr>
          <p:nvPr>
            <p:ph type="title"/>
          </p:nvPr>
        </p:nvSpPr>
        <p:spPr/>
        <p:txBody>
          <a:bodyPr/>
          <a:lstStyle/>
          <a:p>
            <a:r>
              <a:rPr lang="en-US" dirty="0"/>
              <a:t>Instance</a:t>
            </a:r>
            <a:endParaRPr lang="en-IN" dirty="0"/>
          </a:p>
        </p:txBody>
      </p:sp>
      <p:sp>
        <p:nvSpPr>
          <p:cNvPr id="6" name="Slide Number Placeholder 5">
            <a:extLst>
              <a:ext uri="{FF2B5EF4-FFF2-40B4-BE49-F238E27FC236}">
                <a16:creationId xmlns:a16="http://schemas.microsoft.com/office/drawing/2014/main" id="{84B950F3-A216-4AFE-B576-690820AA7ED3}"/>
              </a:ext>
            </a:extLst>
          </p:cNvPr>
          <p:cNvSpPr>
            <a:spLocks noGrp="1"/>
          </p:cNvSpPr>
          <p:nvPr>
            <p:ph type="sldNum" sz="quarter" idx="12"/>
          </p:nvPr>
        </p:nvSpPr>
        <p:spPr/>
        <p:txBody>
          <a:bodyPr/>
          <a:lstStyle/>
          <a:p>
            <a:fld id="{DBA1B0FB-D917-4C8C-928F-313BD683BF39}" type="slidenum">
              <a:rPr lang="en-US" smtClean="0"/>
              <a:t>6</a:t>
            </a:fld>
            <a:endParaRPr lang="en-US"/>
          </a:p>
        </p:txBody>
      </p:sp>
      <p:pic>
        <p:nvPicPr>
          <p:cNvPr id="7" name="Content Placeholder 6" descr="Chart, line chart&#10;&#10;Description automatically generated">
            <a:extLst>
              <a:ext uri="{FF2B5EF4-FFF2-40B4-BE49-F238E27FC236}">
                <a16:creationId xmlns:a16="http://schemas.microsoft.com/office/drawing/2014/main" id="{B73C9C0F-7799-48FB-A058-CC6710A281D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50559" y="2592854"/>
            <a:ext cx="5415390" cy="2997851"/>
          </a:xfrm>
          <a:prstGeom prst="rect">
            <a:avLst/>
          </a:prstGeom>
          <a:noFill/>
          <a:ln>
            <a:noFill/>
          </a:ln>
        </p:spPr>
      </p:pic>
      <p:pic>
        <p:nvPicPr>
          <p:cNvPr id="1026" name="Picture 2">
            <a:extLst>
              <a:ext uri="{FF2B5EF4-FFF2-40B4-BE49-F238E27FC236}">
                <a16:creationId xmlns:a16="http://schemas.microsoft.com/office/drawing/2014/main" id="{3B6B3EA2-369C-4F3A-88E0-C7F309010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96" y="2679411"/>
            <a:ext cx="5316084" cy="282473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DB86691-806E-4C10-A704-C24CC22CCBFA}"/>
              </a:ext>
            </a:extLst>
          </p:cNvPr>
          <p:cNvSpPr/>
          <p:nvPr/>
        </p:nvSpPr>
        <p:spPr>
          <a:xfrm>
            <a:off x="5736434" y="3812937"/>
            <a:ext cx="512466" cy="562707"/>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7155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28" name="Freeform: Shape 7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29" name="Oval 7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30" name="Oval 7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31" name="Group 7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8" name="Freeform: Shape 7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Oval 7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Oval 8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132" name="Rectangle 8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Non-convex optimization. We utilize stochastic gradient descent to find...  | Download Scientific Diagram">
            <a:extLst>
              <a:ext uri="{FF2B5EF4-FFF2-40B4-BE49-F238E27FC236}">
                <a16:creationId xmlns:a16="http://schemas.microsoft.com/office/drawing/2014/main" id="{AC145619-16BE-4CBB-B64A-414C82FB0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53" r="18489" b="-2"/>
          <a:stretch/>
        </p:blipFill>
        <p:spPr bwMode="auto">
          <a:xfrm>
            <a:off x="6091200" y="1"/>
            <a:ext cx="6098400" cy="6858000"/>
          </a:xfrm>
          <a:custGeom>
            <a:avLst/>
            <a:gdLst/>
            <a:ahLst/>
            <a:cxnLst/>
            <a:rect l="l" t="t" r="r" b="b"/>
            <a:pathLst>
              <a:path w="6098400" h="6858000">
                <a:moveTo>
                  <a:pt x="0" y="0"/>
                </a:moveTo>
                <a:lnTo>
                  <a:pt x="6098400" y="0"/>
                </a:lnTo>
                <a:lnTo>
                  <a:pt x="60984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4">
            <a:alphaModFix/>
            <a:extLst>
              <a:ext uri="{28A0092B-C50C-407E-A947-70E740481C1C}">
                <a14:useLocalDpi xmlns:a14="http://schemas.microsoft.com/office/drawing/2010/main" val="0"/>
              </a:ext>
            </a:extLst>
          </a:blip>
          <a:srcRect l="41860" r="8120"/>
          <a:stretch/>
        </p:blipFill>
        <p:spPr>
          <a:xfrm>
            <a:off x="0" y="0"/>
            <a:ext cx="6098380" cy="6858000"/>
          </a:xfrm>
          <a:custGeom>
            <a:avLst/>
            <a:gdLst/>
            <a:ahLst/>
            <a:cxnLst/>
            <a:rect l="l" t="t" r="r" b="b"/>
            <a:pathLst>
              <a:path w="6098400" h="6858000">
                <a:moveTo>
                  <a:pt x="0" y="0"/>
                </a:moveTo>
                <a:lnTo>
                  <a:pt x="6098400" y="0"/>
                </a:lnTo>
                <a:lnTo>
                  <a:pt x="6098400" y="6858000"/>
                </a:lnTo>
                <a:lnTo>
                  <a:pt x="0" y="6858000"/>
                </a:lnTo>
                <a:close/>
              </a:path>
            </a:pathLst>
          </a:custGeom>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4" y="549276"/>
            <a:ext cx="5360336" cy="191163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b" anchorCtr="0">
            <a:normAutofit/>
          </a:bodyPr>
          <a:lstStyle/>
          <a:p>
            <a:pPr>
              <a:lnSpc>
                <a:spcPct val="100000"/>
              </a:lnSpc>
            </a:pPr>
            <a:r>
              <a:rPr lang="en-US" sz="5400" kern="1200" dirty="0">
                <a:solidFill>
                  <a:schemeClr val="tx1"/>
                </a:solidFill>
                <a:latin typeface="+mj-lt"/>
                <a:ea typeface="+mj-ea"/>
                <a:cs typeface="+mj-cs"/>
              </a:rPr>
              <a:t>Gradient Descent Algorithm</a:t>
            </a:r>
          </a:p>
        </p:txBody>
      </p:sp>
      <p:sp>
        <p:nvSpPr>
          <p:cNvPr id="4133" name="Rectangle 8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2707839"/>
            <a:ext cx="5360336" cy="379937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ormAutofit/>
          </a:bodyPr>
          <a:lstStyle/>
          <a:p>
            <a:pPr marL="0" indent="0" algn="just">
              <a:lnSpc>
                <a:spcPct val="100000"/>
              </a:lnSpc>
            </a:pPr>
            <a:r>
              <a:rPr lang="en-US" sz="2000" kern="1200" dirty="0">
                <a:latin typeface="+mn-lt"/>
                <a:ea typeface="+mn-ea"/>
                <a:cs typeface="+mn-cs"/>
              </a:rPr>
              <a:t>Finding a local minimum or maximum of a given function is done using the iterative first-order optimization process known as gradient descent (GD). This technique is frequently used in machine learning (ML) and deep learning (DL) for the minimization of cost (error) function (e.g., in linear regression). This algorithm is typically taught in the fundamental stages of machine learning courses because of its significance and simplicity of implementation. However, it is frequently utilized in a variety of fields than ML/DL, including:</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677971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6D247BE7-702A-43ED-BA0D-11C9EA838D92}"/>
                  </a:ext>
                </a:extLst>
              </p:cNvPr>
              <p:cNvGraphicFramePr>
                <a:graphicFrameLocks noGrp="1"/>
              </p:cNvGraphicFramePr>
              <p:nvPr>
                <p:ph idx="1"/>
                <p:extLst>
                  <p:ext uri="{D42A27DB-BD31-4B8C-83A1-F6EECF244321}">
                    <p14:modId xmlns:p14="http://schemas.microsoft.com/office/powerpoint/2010/main" val="3043392999"/>
                  </p:ext>
                </p:extLst>
              </p:nvPr>
            </p:nvGraphicFramePr>
            <p:xfrm>
              <a:off x="172483" y="0"/>
              <a:ext cx="8351977" cy="3812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7" name="Content Placeholder 6">
                <a:extLst>
                  <a:ext uri="{FF2B5EF4-FFF2-40B4-BE49-F238E27FC236}">
                    <a16:creationId xmlns:a16="http://schemas.microsoft.com/office/drawing/2014/main" id="{6D247BE7-702A-43ED-BA0D-11C9EA838D92}"/>
                  </a:ext>
                </a:extLst>
              </p:cNvPr>
              <p:cNvGraphicFramePr>
                <a:graphicFrameLocks noGrp="1"/>
              </p:cNvGraphicFramePr>
              <p:nvPr>
                <p:ph idx="1"/>
                <p:extLst>
                  <p:ext uri="{D42A27DB-BD31-4B8C-83A1-F6EECF244321}">
                    <p14:modId xmlns:p14="http://schemas.microsoft.com/office/powerpoint/2010/main" val="3043392999"/>
                  </p:ext>
                </p:extLst>
              </p:nvPr>
            </p:nvGraphicFramePr>
            <p:xfrm>
              <a:off x="172483" y="0"/>
              <a:ext cx="8351977" cy="38123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6" name="Slide Number Placeholder 5">
            <a:extLst>
              <a:ext uri="{FF2B5EF4-FFF2-40B4-BE49-F238E27FC236}">
                <a16:creationId xmlns:a16="http://schemas.microsoft.com/office/drawing/2014/main" id="{6C576624-84B6-4C73-8A0C-F7F13D71809F}"/>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8" name="TextBox 7">
            <a:extLst>
              <a:ext uri="{FF2B5EF4-FFF2-40B4-BE49-F238E27FC236}">
                <a16:creationId xmlns:a16="http://schemas.microsoft.com/office/drawing/2014/main" id="{CFC56B5F-D7B8-4A28-AA80-4ADF511F5ACA}"/>
              </a:ext>
            </a:extLst>
          </p:cNvPr>
          <p:cNvSpPr txBox="1"/>
          <p:nvPr/>
        </p:nvSpPr>
        <p:spPr>
          <a:xfrm>
            <a:off x="172483" y="543565"/>
            <a:ext cx="1390382" cy="1015663"/>
          </a:xfrm>
          <a:prstGeom prst="rect">
            <a:avLst/>
          </a:prstGeom>
          <a:noFill/>
        </p:spPr>
        <p:txBody>
          <a:bodyPr wrap="square" rtlCol="0">
            <a:spAutoFit/>
          </a:bodyPr>
          <a:lstStyle/>
          <a:p>
            <a:pPr algn="ctr"/>
            <a:r>
              <a:rPr lang="en-US" sz="2000" dirty="0">
                <a:solidFill>
                  <a:srgbClr val="071F67"/>
                </a:solidFill>
              </a:rPr>
              <a:t>Partial</a:t>
            </a:r>
          </a:p>
          <a:p>
            <a:pPr algn="ctr"/>
            <a:r>
              <a:rPr lang="en-US" sz="2000" dirty="0">
                <a:solidFill>
                  <a:srgbClr val="071F67"/>
                </a:solidFill>
              </a:rPr>
              <a:t>derivative</a:t>
            </a:r>
          </a:p>
          <a:p>
            <a:pPr algn="ctr"/>
            <a:r>
              <a:rPr lang="en-US" sz="2000" dirty="0" err="1">
                <a:solidFill>
                  <a:srgbClr val="071F67"/>
                </a:solidFill>
              </a:rPr>
              <a:t>w.r.t.</a:t>
            </a:r>
            <a:r>
              <a:rPr lang="en-US" sz="2000" dirty="0">
                <a:solidFill>
                  <a:srgbClr val="071F67"/>
                </a:solidFill>
              </a:rPr>
              <a:t> m</a:t>
            </a:r>
            <a:endParaRPr lang="en-IN" sz="2000" dirty="0">
              <a:solidFill>
                <a:srgbClr val="071F67"/>
              </a:solidFill>
            </a:endParaRPr>
          </a:p>
        </p:txBody>
      </p:sp>
      <p:sp>
        <p:nvSpPr>
          <p:cNvPr id="10" name="TextBox 9">
            <a:extLst>
              <a:ext uri="{FF2B5EF4-FFF2-40B4-BE49-F238E27FC236}">
                <a16:creationId xmlns:a16="http://schemas.microsoft.com/office/drawing/2014/main" id="{DFB73D68-54B4-459C-AD58-23574E7B4841}"/>
              </a:ext>
            </a:extLst>
          </p:cNvPr>
          <p:cNvSpPr txBox="1"/>
          <p:nvPr/>
        </p:nvSpPr>
        <p:spPr>
          <a:xfrm>
            <a:off x="341745" y="2401102"/>
            <a:ext cx="1095173" cy="707886"/>
          </a:xfrm>
          <a:prstGeom prst="rect">
            <a:avLst/>
          </a:prstGeom>
          <a:noFill/>
        </p:spPr>
        <p:txBody>
          <a:bodyPr wrap="square" rtlCol="0">
            <a:spAutoFit/>
          </a:bodyPr>
          <a:lstStyle/>
          <a:p>
            <a:pPr algn="ctr"/>
            <a:r>
              <a:rPr lang="en-US" sz="2000" dirty="0">
                <a:solidFill>
                  <a:srgbClr val="071F67"/>
                </a:solidFill>
              </a:rPr>
              <a:t>Update</a:t>
            </a:r>
          </a:p>
          <a:p>
            <a:pPr algn="ctr"/>
            <a:r>
              <a:rPr lang="en-US" sz="2000" dirty="0">
                <a:solidFill>
                  <a:srgbClr val="071F67"/>
                </a:solidFill>
              </a:rPr>
              <a:t>Rule</a:t>
            </a:r>
            <a:endParaRPr lang="en-IN" sz="2000" dirty="0">
              <a:solidFill>
                <a:srgbClr val="071F67"/>
              </a:solidFill>
            </a:endParaRPr>
          </a:p>
        </p:txBody>
      </p:sp>
      <mc:AlternateContent xmlns:mc="http://schemas.openxmlformats.org/markup-compatibility/2006" xmlns:a14="http://schemas.microsoft.com/office/drawing/2010/main">
        <mc:Choice Requires="a14">
          <p:graphicFrame>
            <p:nvGraphicFramePr>
              <p:cNvPr id="9" name="Content Placeholder 6">
                <a:extLst>
                  <a:ext uri="{FF2B5EF4-FFF2-40B4-BE49-F238E27FC236}">
                    <a16:creationId xmlns:a16="http://schemas.microsoft.com/office/drawing/2014/main" id="{C468C4FA-C740-4C8B-8CBE-9514ADD277FA}"/>
                  </a:ext>
                </a:extLst>
              </p:cNvPr>
              <p:cNvGraphicFramePr>
                <a:graphicFrameLocks/>
              </p:cNvGraphicFramePr>
              <p:nvPr>
                <p:extLst>
                  <p:ext uri="{D42A27DB-BD31-4B8C-83A1-F6EECF244321}">
                    <p14:modId xmlns:p14="http://schemas.microsoft.com/office/powerpoint/2010/main" val="1373376107"/>
                  </p:ext>
                </p:extLst>
              </p:nvPr>
            </p:nvGraphicFramePr>
            <p:xfrm>
              <a:off x="3667540" y="2967810"/>
              <a:ext cx="8351977" cy="381239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Choice>
        <mc:Fallback xmlns="">
          <p:graphicFrame>
            <p:nvGraphicFramePr>
              <p:cNvPr id="9" name="Content Placeholder 6">
                <a:extLst>
                  <a:ext uri="{FF2B5EF4-FFF2-40B4-BE49-F238E27FC236}">
                    <a16:creationId xmlns:a16="http://schemas.microsoft.com/office/drawing/2014/main" id="{C468C4FA-C740-4C8B-8CBE-9514ADD277FA}"/>
                  </a:ext>
                </a:extLst>
              </p:cNvPr>
              <p:cNvGraphicFramePr>
                <a:graphicFrameLocks/>
              </p:cNvGraphicFramePr>
              <p:nvPr>
                <p:extLst>
                  <p:ext uri="{D42A27DB-BD31-4B8C-83A1-F6EECF244321}">
                    <p14:modId xmlns:p14="http://schemas.microsoft.com/office/powerpoint/2010/main" val="1373376107"/>
                  </p:ext>
                </p:extLst>
              </p:nvPr>
            </p:nvGraphicFramePr>
            <p:xfrm>
              <a:off x="3667540" y="2967810"/>
              <a:ext cx="8351977" cy="381239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Fallback>
      </mc:AlternateContent>
      <p:sp>
        <p:nvSpPr>
          <p:cNvPr id="11" name="TextBox 10">
            <a:extLst>
              <a:ext uri="{FF2B5EF4-FFF2-40B4-BE49-F238E27FC236}">
                <a16:creationId xmlns:a16="http://schemas.microsoft.com/office/drawing/2014/main" id="{FAD49F4E-584B-4823-828C-FFE2CBFE2E88}"/>
              </a:ext>
            </a:extLst>
          </p:cNvPr>
          <p:cNvSpPr txBox="1"/>
          <p:nvPr/>
        </p:nvSpPr>
        <p:spPr>
          <a:xfrm>
            <a:off x="3667540" y="3511375"/>
            <a:ext cx="1390382" cy="1015663"/>
          </a:xfrm>
          <a:prstGeom prst="rect">
            <a:avLst/>
          </a:prstGeom>
          <a:noFill/>
        </p:spPr>
        <p:txBody>
          <a:bodyPr wrap="square" rtlCol="0">
            <a:spAutoFit/>
          </a:bodyPr>
          <a:lstStyle/>
          <a:p>
            <a:pPr algn="ctr"/>
            <a:r>
              <a:rPr lang="en-US" sz="2000" dirty="0">
                <a:solidFill>
                  <a:srgbClr val="071F67"/>
                </a:solidFill>
              </a:rPr>
              <a:t>Partial</a:t>
            </a:r>
          </a:p>
          <a:p>
            <a:pPr algn="ctr"/>
            <a:r>
              <a:rPr lang="en-US" sz="2000" dirty="0">
                <a:solidFill>
                  <a:srgbClr val="071F67"/>
                </a:solidFill>
              </a:rPr>
              <a:t>derivative</a:t>
            </a:r>
          </a:p>
          <a:p>
            <a:pPr algn="ctr"/>
            <a:r>
              <a:rPr lang="en-US" sz="2000" dirty="0" err="1">
                <a:solidFill>
                  <a:srgbClr val="071F67"/>
                </a:solidFill>
              </a:rPr>
              <a:t>w.r.t.</a:t>
            </a:r>
            <a:r>
              <a:rPr lang="en-US" sz="2000" dirty="0">
                <a:solidFill>
                  <a:srgbClr val="071F67"/>
                </a:solidFill>
              </a:rPr>
              <a:t> c</a:t>
            </a:r>
            <a:endParaRPr lang="en-IN" sz="2000" dirty="0">
              <a:solidFill>
                <a:srgbClr val="071F67"/>
              </a:solidFill>
            </a:endParaRPr>
          </a:p>
        </p:txBody>
      </p:sp>
      <p:sp>
        <p:nvSpPr>
          <p:cNvPr id="12" name="TextBox 11">
            <a:extLst>
              <a:ext uri="{FF2B5EF4-FFF2-40B4-BE49-F238E27FC236}">
                <a16:creationId xmlns:a16="http://schemas.microsoft.com/office/drawing/2014/main" id="{AF081E04-950A-445C-8415-093F1A0A3F14}"/>
              </a:ext>
            </a:extLst>
          </p:cNvPr>
          <p:cNvSpPr txBox="1"/>
          <p:nvPr/>
        </p:nvSpPr>
        <p:spPr>
          <a:xfrm>
            <a:off x="3836802" y="5368912"/>
            <a:ext cx="1095173" cy="707886"/>
          </a:xfrm>
          <a:prstGeom prst="rect">
            <a:avLst/>
          </a:prstGeom>
          <a:noFill/>
        </p:spPr>
        <p:txBody>
          <a:bodyPr wrap="square" rtlCol="0">
            <a:spAutoFit/>
          </a:bodyPr>
          <a:lstStyle/>
          <a:p>
            <a:pPr algn="ctr"/>
            <a:r>
              <a:rPr lang="en-US" sz="2000" dirty="0">
                <a:solidFill>
                  <a:srgbClr val="071F67"/>
                </a:solidFill>
              </a:rPr>
              <a:t>Update</a:t>
            </a:r>
          </a:p>
          <a:p>
            <a:pPr algn="ctr"/>
            <a:r>
              <a:rPr lang="en-US" sz="2000" dirty="0">
                <a:solidFill>
                  <a:srgbClr val="071F67"/>
                </a:solidFill>
              </a:rPr>
              <a:t>Rule</a:t>
            </a:r>
            <a:endParaRPr lang="en-IN" sz="2000" dirty="0">
              <a:solidFill>
                <a:srgbClr val="071F67"/>
              </a:solidFill>
            </a:endParaRPr>
          </a:p>
        </p:txBody>
      </p:sp>
    </p:spTree>
    <p:extLst>
      <p:ext uri="{BB962C8B-B14F-4D97-AF65-F5344CB8AC3E}">
        <p14:creationId xmlns:p14="http://schemas.microsoft.com/office/powerpoint/2010/main" val="2785659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B95A-C925-49E9-944F-5C4F9032B9E5}"/>
              </a:ext>
            </a:extLst>
          </p:cNvPr>
          <p:cNvSpPr>
            <a:spLocks noGrp="1"/>
          </p:cNvSpPr>
          <p:nvPr>
            <p:ph type="title"/>
          </p:nvPr>
        </p:nvSpPr>
        <p:spPr/>
        <p:txBody>
          <a:bodyPr/>
          <a:lstStyle/>
          <a:p>
            <a:r>
              <a:rPr lang="en-US" sz="4800" kern="1200" dirty="0" err="1">
                <a:solidFill>
                  <a:schemeClr val="tx1"/>
                </a:solidFill>
                <a:latin typeface="+mj-lt"/>
                <a:ea typeface="+mj-ea"/>
                <a:cs typeface="+mj-cs"/>
              </a:rPr>
              <a:t>RMSProp</a:t>
            </a:r>
            <a:endParaRPr lang="en-IN" dirty="0"/>
          </a:p>
        </p:txBody>
      </p:sp>
      <p:sp>
        <p:nvSpPr>
          <p:cNvPr id="3" name="Content Placeholder 2">
            <a:extLst>
              <a:ext uri="{FF2B5EF4-FFF2-40B4-BE49-F238E27FC236}">
                <a16:creationId xmlns:a16="http://schemas.microsoft.com/office/drawing/2014/main" id="{53C90EED-3558-4CEB-AB58-5EB72FED87BB}"/>
              </a:ext>
            </a:extLst>
          </p:cNvPr>
          <p:cNvSpPr>
            <a:spLocks noGrp="1"/>
          </p:cNvSpPr>
          <p:nvPr>
            <p:ph idx="1"/>
          </p:nvPr>
        </p:nvSpPr>
        <p:spPr/>
        <p:txBody>
          <a:bodyPr/>
          <a:lstStyle/>
          <a:p>
            <a:r>
              <a:rPr lang="en-US" dirty="0"/>
              <a:t>Root Mean Squared Propagation, or </a:t>
            </a:r>
            <a:r>
              <a:rPr lang="en-US" dirty="0" err="1"/>
              <a:t>RMSProp</a:t>
            </a:r>
            <a:r>
              <a:rPr lang="en-US" dirty="0"/>
              <a:t>, is a variation on gradient descent and </a:t>
            </a:r>
            <a:r>
              <a:rPr lang="en-US" dirty="0" err="1"/>
              <a:t>AdaGrad</a:t>
            </a:r>
            <a:r>
              <a:rPr lang="en-US" dirty="0"/>
              <a:t>.  </a:t>
            </a:r>
          </a:p>
          <a:p>
            <a:r>
              <a:rPr lang="en-US" dirty="0"/>
              <a:t>The decaying moving average feature of </a:t>
            </a:r>
            <a:r>
              <a:rPr lang="en-US" dirty="0" err="1"/>
              <a:t>RMSProp</a:t>
            </a:r>
            <a:r>
              <a:rPr lang="en-US" dirty="0"/>
              <a:t> overcomes the drawback of </a:t>
            </a:r>
            <a:r>
              <a:rPr lang="en-US" dirty="0" err="1"/>
              <a:t>AdaGrad</a:t>
            </a:r>
            <a:r>
              <a:rPr lang="en-US" dirty="0"/>
              <a:t>. This feature enables the algorithm to ignore early gradients and concentrate on the most recently recorded partial gradients detected as the search progresses.</a:t>
            </a:r>
          </a:p>
          <a:p>
            <a:r>
              <a:rPr lang="en-US" dirty="0"/>
              <a:t>This algorithm follows the procedure of gradient descent algorithm for choosing a function to minimize and letting some initial values for the parameters (m and c) of the function. Then, the partial derivatives for the cost function are evaluated with respect to each parameter.</a:t>
            </a:r>
            <a:endParaRPr lang="en-IN" dirty="0"/>
          </a:p>
        </p:txBody>
      </p:sp>
      <p:sp>
        <p:nvSpPr>
          <p:cNvPr id="6" name="Slide Number Placeholder 5">
            <a:extLst>
              <a:ext uri="{FF2B5EF4-FFF2-40B4-BE49-F238E27FC236}">
                <a16:creationId xmlns:a16="http://schemas.microsoft.com/office/drawing/2014/main" id="{B77534A5-5B04-4CC6-ABCA-04BB30E48657}"/>
              </a:ext>
            </a:extLst>
          </p:cNvPr>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237638976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811A92-D464-4AC4-A396-BA73B10CEEA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E4876F9-7AE1-498D-B8FE-1E3AD703D2A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{08FBA2DC-12B1-4CD2-8C33-B4A3F172EA74}tf33713516_win32</Template>
  <TotalTime>441</TotalTime>
  <Words>1352</Words>
  <Application>Microsoft Office PowerPoint</Application>
  <PresentationFormat>Widescreen</PresentationFormat>
  <Paragraphs>132</Paragraphs>
  <Slides>22</Slides>
  <Notes>4</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Cambria Math</vt:lpstr>
      <vt:lpstr>charter</vt:lpstr>
      <vt:lpstr>Gill Sans MT</vt:lpstr>
      <vt:lpstr>Times New Roman</vt:lpstr>
      <vt:lpstr>Walbaum Display</vt:lpstr>
      <vt:lpstr>3DFloatVTI</vt:lpstr>
      <vt:lpstr>Study of Optimization Methods in Machine Learning</vt:lpstr>
      <vt:lpstr>Linear Regression</vt:lpstr>
      <vt:lpstr>Linear Regression Model</vt:lpstr>
      <vt:lpstr>Modeling the dependent variable yi with one independent variable xi</vt:lpstr>
      <vt:lpstr>Cost Function (MSE)</vt:lpstr>
      <vt:lpstr>Instance</vt:lpstr>
      <vt:lpstr>Gradient Descent Algorithm</vt:lpstr>
      <vt:lpstr>PowerPoint Presentation</vt:lpstr>
      <vt:lpstr>RMSProp</vt:lpstr>
      <vt:lpstr>PowerPoint Presentation</vt:lpstr>
      <vt:lpstr>PowerPoint Presentation</vt:lpstr>
      <vt:lpstr>Adam</vt:lpstr>
      <vt:lpstr>PowerPoint Presentation</vt:lpstr>
      <vt:lpstr>PowerPoint Presentation</vt:lpstr>
      <vt:lpstr>Visualization of Optimization Methods in Linear Regression</vt:lpstr>
      <vt:lpstr>Applications of  Optimization Methods and Regression Theory</vt:lpstr>
      <vt:lpstr>THANK YOU</vt:lpstr>
      <vt:lpstr>PowerPoint Presentation</vt:lpstr>
      <vt:lpstr>Update Rule for RMSProp</vt:lpstr>
      <vt:lpstr>Update Rule for ADAM</vt:lpstr>
      <vt:lpstr>Ordinary Least Squares (OLS)</vt:lpstr>
      <vt:lpstr>The OLS coefficient estimates for the simple linear regression are as follows: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THEORY</dc:title>
  <dc:creator>Hitesh K</dc:creator>
  <cp:lastModifiedBy>Hitesh K</cp:lastModifiedBy>
  <cp:revision>30</cp:revision>
  <dcterms:created xsi:type="dcterms:W3CDTF">2022-04-18T19:37:02Z</dcterms:created>
  <dcterms:modified xsi:type="dcterms:W3CDTF">2022-08-29T09:20:32Z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